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4" r:id="rId2"/>
  </p:sldMasterIdLst>
  <p:notesMasterIdLst>
    <p:notesMasterId r:id="rId10"/>
  </p:notesMasterIdLst>
  <p:handoutMasterIdLst>
    <p:handoutMasterId r:id="rId11"/>
  </p:handoutMasterIdLst>
  <p:sldIdLst>
    <p:sldId id="264" r:id="rId3"/>
    <p:sldId id="272" r:id="rId4"/>
    <p:sldId id="271" r:id="rId5"/>
    <p:sldId id="273" r:id="rId6"/>
    <p:sldId id="274" r:id="rId7"/>
    <p:sldId id="275" r:id="rId8"/>
    <p:sldId id="276" r:id="rId9"/>
  </p:sldIdLst>
  <p:sldSz cx="9144000" cy="6858000" type="screen4x3"/>
  <p:notesSz cx="9874250" cy="6797675"/>
  <p:defaultTextStyle>
    <a:defPPr>
      <a:defRPr lang="en-US"/>
    </a:defPPr>
    <a:lvl1pPr marL="0" algn="l" defTabSz="914386" rtl="0" eaLnBrk="1" latinLnBrk="0" hangingPunct="1">
      <a:defRPr sz="1800" kern="1200">
        <a:solidFill>
          <a:schemeClr val="tx1"/>
        </a:solidFill>
        <a:latin typeface="+mn-lt"/>
        <a:ea typeface="+mn-ea"/>
        <a:cs typeface="+mn-cs"/>
      </a:defRPr>
    </a:lvl1pPr>
    <a:lvl2pPr marL="457192" algn="l" defTabSz="914386" rtl="0" eaLnBrk="1" latinLnBrk="0" hangingPunct="1">
      <a:defRPr sz="1800" kern="1200">
        <a:solidFill>
          <a:schemeClr val="tx1"/>
        </a:solidFill>
        <a:latin typeface="+mn-lt"/>
        <a:ea typeface="+mn-ea"/>
        <a:cs typeface="+mn-cs"/>
      </a:defRPr>
    </a:lvl2pPr>
    <a:lvl3pPr marL="914386" algn="l" defTabSz="914386" rtl="0" eaLnBrk="1" latinLnBrk="0" hangingPunct="1">
      <a:defRPr sz="1800" kern="1200">
        <a:solidFill>
          <a:schemeClr val="tx1"/>
        </a:solidFill>
        <a:latin typeface="+mn-lt"/>
        <a:ea typeface="+mn-ea"/>
        <a:cs typeface="+mn-cs"/>
      </a:defRPr>
    </a:lvl3pPr>
    <a:lvl4pPr marL="1371578" algn="l" defTabSz="914386" rtl="0" eaLnBrk="1" latinLnBrk="0" hangingPunct="1">
      <a:defRPr sz="1800" kern="1200">
        <a:solidFill>
          <a:schemeClr val="tx1"/>
        </a:solidFill>
        <a:latin typeface="+mn-lt"/>
        <a:ea typeface="+mn-ea"/>
        <a:cs typeface="+mn-cs"/>
      </a:defRPr>
    </a:lvl4pPr>
    <a:lvl5pPr marL="1828770" algn="l" defTabSz="914386" rtl="0" eaLnBrk="1" latinLnBrk="0" hangingPunct="1">
      <a:defRPr sz="1800" kern="1200">
        <a:solidFill>
          <a:schemeClr val="tx1"/>
        </a:solidFill>
        <a:latin typeface="+mn-lt"/>
        <a:ea typeface="+mn-ea"/>
        <a:cs typeface="+mn-cs"/>
      </a:defRPr>
    </a:lvl5pPr>
    <a:lvl6pPr marL="2285964" algn="l" defTabSz="914386" rtl="0" eaLnBrk="1" latinLnBrk="0" hangingPunct="1">
      <a:defRPr sz="1800" kern="1200">
        <a:solidFill>
          <a:schemeClr val="tx1"/>
        </a:solidFill>
        <a:latin typeface="+mn-lt"/>
        <a:ea typeface="+mn-ea"/>
        <a:cs typeface="+mn-cs"/>
      </a:defRPr>
    </a:lvl6pPr>
    <a:lvl7pPr marL="2743156" algn="l" defTabSz="914386" rtl="0" eaLnBrk="1" latinLnBrk="0" hangingPunct="1">
      <a:defRPr sz="1800" kern="1200">
        <a:solidFill>
          <a:schemeClr val="tx1"/>
        </a:solidFill>
        <a:latin typeface="+mn-lt"/>
        <a:ea typeface="+mn-ea"/>
        <a:cs typeface="+mn-cs"/>
      </a:defRPr>
    </a:lvl7pPr>
    <a:lvl8pPr marL="3200348" algn="l" defTabSz="914386" rtl="0" eaLnBrk="1" latinLnBrk="0" hangingPunct="1">
      <a:defRPr sz="1800" kern="1200">
        <a:solidFill>
          <a:schemeClr val="tx1"/>
        </a:solidFill>
        <a:latin typeface="+mn-lt"/>
        <a:ea typeface="+mn-ea"/>
        <a:cs typeface="+mn-cs"/>
      </a:defRPr>
    </a:lvl8pPr>
    <a:lvl9pPr marL="3657542" algn="l" defTabSz="91438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0"/>
  </p:normalViewPr>
  <p:slideViewPr>
    <p:cSldViewPr>
      <p:cViewPr varScale="1">
        <p:scale>
          <a:sx n="74" d="100"/>
          <a:sy n="74" d="100"/>
        </p:scale>
        <p:origin x="144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4278842" cy="341064"/>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5593123" y="1"/>
            <a:ext cx="4278842" cy="341064"/>
          </a:xfrm>
          <a:prstGeom prst="rect">
            <a:avLst/>
          </a:prstGeom>
        </p:spPr>
        <p:txBody>
          <a:bodyPr vert="horz" lIns="91440" tIns="45720" rIns="91440" bIns="45720" rtlCol="0"/>
          <a:lstStyle>
            <a:lvl1pPr algn="r">
              <a:defRPr sz="1200"/>
            </a:lvl1pPr>
          </a:lstStyle>
          <a:p>
            <a:fld id="{5BB787F5-2994-4DAD-94B7-EB7F57009FFD}" type="datetimeFigureOut">
              <a:rPr lang="de-DE" smtClean="0"/>
              <a:t>26.10.2020</a:t>
            </a:fld>
            <a:endParaRPr lang="de-DE"/>
          </a:p>
        </p:txBody>
      </p:sp>
      <p:sp>
        <p:nvSpPr>
          <p:cNvPr id="4" name="Fußzeilenplatzhalter 3"/>
          <p:cNvSpPr>
            <a:spLocks noGrp="1"/>
          </p:cNvSpPr>
          <p:nvPr>
            <p:ph type="ftr" sz="quarter" idx="2"/>
          </p:nvPr>
        </p:nvSpPr>
        <p:spPr>
          <a:xfrm>
            <a:off x="0" y="6456612"/>
            <a:ext cx="4278842" cy="34106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5593123" y="6456612"/>
            <a:ext cx="4278842" cy="341063"/>
          </a:xfrm>
          <a:prstGeom prst="rect">
            <a:avLst/>
          </a:prstGeom>
        </p:spPr>
        <p:txBody>
          <a:bodyPr vert="horz" lIns="91440" tIns="45720" rIns="91440" bIns="45720" rtlCol="0" anchor="b"/>
          <a:lstStyle>
            <a:lvl1pPr algn="r">
              <a:defRPr sz="1200"/>
            </a:lvl1pPr>
          </a:lstStyle>
          <a:p>
            <a:fld id="{E876B6AF-BD89-42AA-8552-7D5841E0A7A9}" type="slidenum">
              <a:rPr lang="de-DE" smtClean="0"/>
              <a:t>‹Nr.›</a:t>
            </a:fld>
            <a:endParaRPr lang="de-DE"/>
          </a:p>
        </p:txBody>
      </p:sp>
    </p:spTree>
    <p:extLst>
      <p:ext uri="{BB962C8B-B14F-4D97-AF65-F5344CB8AC3E}">
        <p14:creationId xmlns:p14="http://schemas.microsoft.com/office/powerpoint/2010/main" val="5909313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278842" cy="34106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593123" y="1"/>
            <a:ext cx="4278842" cy="341064"/>
          </a:xfrm>
          <a:prstGeom prst="rect">
            <a:avLst/>
          </a:prstGeom>
        </p:spPr>
        <p:txBody>
          <a:bodyPr vert="horz" lIns="91440" tIns="45720" rIns="91440" bIns="45720" rtlCol="0"/>
          <a:lstStyle>
            <a:lvl1pPr algn="r">
              <a:defRPr sz="1200"/>
            </a:lvl1pPr>
          </a:lstStyle>
          <a:p>
            <a:fld id="{490955CD-F164-B442-B563-F30D678CDC2C}" type="datetimeFigureOut">
              <a:rPr lang="en-US" smtClean="0"/>
              <a:t>10/26/2020</a:t>
            </a:fld>
            <a:endParaRPr lang="en-US"/>
          </a:p>
        </p:txBody>
      </p:sp>
      <p:sp>
        <p:nvSpPr>
          <p:cNvPr id="4" name="Slide Image Placeholder 3"/>
          <p:cNvSpPr>
            <a:spLocks noGrp="1" noRot="1" noChangeAspect="1"/>
          </p:cNvSpPr>
          <p:nvPr>
            <p:ph type="sldImg" idx="2"/>
          </p:nvPr>
        </p:nvSpPr>
        <p:spPr>
          <a:xfrm>
            <a:off x="3408363" y="849313"/>
            <a:ext cx="3057525" cy="22939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87425" y="3271381"/>
            <a:ext cx="7899400" cy="2676585"/>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6456612"/>
            <a:ext cx="4278842" cy="3410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593123" y="6456612"/>
            <a:ext cx="4278842" cy="341063"/>
          </a:xfrm>
          <a:prstGeom prst="rect">
            <a:avLst/>
          </a:prstGeom>
        </p:spPr>
        <p:txBody>
          <a:bodyPr vert="horz" lIns="91440" tIns="45720" rIns="91440" bIns="45720" rtlCol="0" anchor="b"/>
          <a:lstStyle>
            <a:lvl1pPr algn="r">
              <a:defRPr sz="1200"/>
            </a:lvl1pPr>
          </a:lstStyle>
          <a:p>
            <a:fld id="{52EDFF65-22A9-1D45-A532-66EE24BB631D}" type="slidenum">
              <a:rPr lang="en-US" smtClean="0"/>
              <a:t>‹Nr.›</a:t>
            </a:fld>
            <a:endParaRPr lang="en-US"/>
          </a:p>
        </p:txBody>
      </p:sp>
    </p:spTree>
    <p:extLst>
      <p:ext uri="{BB962C8B-B14F-4D97-AF65-F5344CB8AC3E}">
        <p14:creationId xmlns:p14="http://schemas.microsoft.com/office/powerpoint/2010/main" val="951146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2EDFF65-22A9-1D45-A532-66EE24BB631D}" type="slidenum">
              <a:rPr lang="en-US" smtClean="0"/>
              <a:t>1</a:t>
            </a:fld>
            <a:endParaRPr lang="en-US"/>
          </a:p>
        </p:txBody>
      </p:sp>
    </p:spTree>
    <p:extLst>
      <p:ext uri="{BB962C8B-B14F-4D97-AF65-F5344CB8AC3E}">
        <p14:creationId xmlns:p14="http://schemas.microsoft.com/office/powerpoint/2010/main" val="1564681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1420283"/>
            <a:ext cx="3886200" cy="980017"/>
          </a:xfrm>
        </p:spPr>
        <p:txBody>
          <a:bodyPr/>
          <a:lstStyle/>
          <a:p>
            <a:r>
              <a:rPr lang="en-US"/>
              <a:t>Click to edit Master title style</a:t>
            </a:r>
          </a:p>
        </p:txBody>
      </p:sp>
      <p:sp>
        <p:nvSpPr>
          <p:cNvPr id="3" name="Subtitle 2"/>
          <p:cNvSpPr>
            <a:spLocks noGrp="1"/>
          </p:cNvSpPr>
          <p:nvPr>
            <p:ph type="subTitle" idx="1"/>
          </p:nvPr>
        </p:nvSpPr>
        <p:spPr>
          <a:xfrm>
            <a:off x="685800" y="2590800"/>
            <a:ext cx="3200400" cy="1168400"/>
          </a:xfrm>
        </p:spPr>
        <p:txBody>
          <a:bodyPr/>
          <a:lstStyle>
            <a:lvl1pPr marL="0" indent="0" algn="ctr">
              <a:buNone/>
              <a:defRPr>
                <a:solidFill>
                  <a:schemeClr val="tx1">
                    <a:tint val="75000"/>
                  </a:schemeClr>
                </a:solidFill>
              </a:defRPr>
            </a:lvl1pPr>
            <a:lvl2pPr marL="256032" indent="0" algn="ctr">
              <a:buNone/>
              <a:defRPr>
                <a:solidFill>
                  <a:schemeClr val="tx1">
                    <a:tint val="75000"/>
                  </a:schemeClr>
                </a:solidFill>
              </a:defRPr>
            </a:lvl2pPr>
            <a:lvl3pPr marL="512064" indent="0" algn="ctr">
              <a:buNone/>
              <a:defRPr>
                <a:solidFill>
                  <a:schemeClr val="tx1">
                    <a:tint val="75000"/>
                  </a:schemeClr>
                </a:solidFill>
              </a:defRPr>
            </a:lvl3pPr>
            <a:lvl4pPr marL="768096" indent="0" algn="ctr">
              <a:buNone/>
              <a:defRPr>
                <a:solidFill>
                  <a:schemeClr val="tx1">
                    <a:tint val="75000"/>
                  </a:schemeClr>
                </a:solidFill>
              </a:defRPr>
            </a:lvl4pPr>
            <a:lvl5pPr marL="1024128" indent="0" algn="ctr">
              <a:buNone/>
              <a:defRPr>
                <a:solidFill>
                  <a:schemeClr val="tx1">
                    <a:tint val="75000"/>
                  </a:schemeClr>
                </a:solidFill>
              </a:defRPr>
            </a:lvl5pPr>
            <a:lvl6pPr marL="1280160" indent="0" algn="ctr">
              <a:buNone/>
              <a:defRPr>
                <a:solidFill>
                  <a:schemeClr val="tx1">
                    <a:tint val="75000"/>
                  </a:schemeClr>
                </a:solidFill>
              </a:defRPr>
            </a:lvl6pPr>
            <a:lvl7pPr marL="1536192" indent="0" algn="ctr">
              <a:buNone/>
              <a:defRPr>
                <a:solidFill>
                  <a:schemeClr val="tx1">
                    <a:tint val="75000"/>
                  </a:schemeClr>
                </a:solidFill>
              </a:defRPr>
            </a:lvl7pPr>
            <a:lvl8pPr marL="1792224" indent="0" algn="ctr">
              <a:buNone/>
              <a:defRPr>
                <a:solidFill>
                  <a:schemeClr val="tx1">
                    <a:tint val="75000"/>
                  </a:schemeClr>
                </a:solidFill>
              </a:defRPr>
            </a:lvl8pPr>
            <a:lvl9pPr marL="204825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10/26/2020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392507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10/26/2020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1505283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314700" y="183152"/>
            <a:ext cx="10287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83152"/>
            <a:ext cx="30099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10/26/2020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39278966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85926-B363-F148-BCD0-24739FFBA078}"/>
              </a:ext>
            </a:extLst>
          </p:cNvPr>
          <p:cNvSpPr>
            <a:spLocks noGrp="1"/>
          </p:cNvSpPr>
          <p:nvPr>
            <p:ph type="ctrTitle"/>
          </p:nvPr>
        </p:nvSpPr>
        <p:spPr>
          <a:xfrm>
            <a:off x="1143000" y="1122363"/>
            <a:ext cx="6858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896A165-D000-2642-B68B-8ABBA39276FF}"/>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7D98D447-3611-2346-B7D0-6510B5BD187B}"/>
              </a:ext>
            </a:extLst>
          </p:cNvPr>
          <p:cNvSpPr>
            <a:spLocks noGrp="1"/>
          </p:cNvSpPr>
          <p:nvPr>
            <p:ph type="dt" sz="half" idx="10"/>
          </p:nvPr>
        </p:nvSpPr>
        <p:spPr/>
        <p:txBody>
          <a:bodyPr/>
          <a:lstStyle/>
          <a:p>
            <a:fld id="{F04C3A7A-AC44-E043-8A4A-E7605C8C95F5}" type="datetimeFigureOut">
              <a:rPr lang="en-US" smtClean="0">
                <a:solidFill>
                  <a:prstClr val="black">
                    <a:tint val="75000"/>
                  </a:prstClr>
                </a:solidFill>
              </a:rPr>
              <a:pPr/>
              <a:t>10/26/2020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8A349D17-A0E1-3843-9FD0-F5E501998839}"/>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D0C43F0-4D5C-5C4C-A440-54B12009CD40}"/>
              </a:ext>
            </a:extLst>
          </p:cNvPr>
          <p:cNvSpPr>
            <a:spLocks noGrp="1"/>
          </p:cNvSpPr>
          <p:nvPr>
            <p:ph type="sldNum" sz="quarter" idx="12"/>
          </p:nvPr>
        </p:nvSpPr>
        <p:spPr/>
        <p:txBody>
          <a:bodyPr/>
          <a:lstStyle/>
          <a:p>
            <a:fld id="{9559C67A-65B9-5840-B5F6-98F1DB8A385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493235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06340-E985-1642-A62B-F1000A059C6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B83DE29-E0F0-FA47-8CFD-16A884A661B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B1C669-A9DD-3A4A-8C6A-8A35769F9DFD}"/>
              </a:ext>
            </a:extLst>
          </p:cNvPr>
          <p:cNvSpPr>
            <a:spLocks noGrp="1"/>
          </p:cNvSpPr>
          <p:nvPr>
            <p:ph type="dt" sz="half" idx="10"/>
          </p:nvPr>
        </p:nvSpPr>
        <p:spPr/>
        <p:txBody>
          <a:bodyPr/>
          <a:lstStyle/>
          <a:p>
            <a:fld id="{F04C3A7A-AC44-E043-8A4A-E7605C8C95F5}" type="datetimeFigureOut">
              <a:rPr lang="en-US" smtClean="0">
                <a:solidFill>
                  <a:prstClr val="black">
                    <a:tint val="75000"/>
                  </a:prstClr>
                </a:solidFill>
              </a:rPr>
              <a:pPr/>
              <a:t>10/26/2020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1DCCC40B-D3DC-2140-A719-AD2EEA5252E7}"/>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57B788AA-A70B-C649-97D3-A312D4BF7ADE}"/>
              </a:ext>
            </a:extLst>
          </p:cNvPr>
          <p:cNvSpPr>
            <a:spLocks noGrp="1"/>
          </p:cNvSpPr>
          <p:nvPr>
            <p:ph type="sldNum" sz="quarter" idx="12"/>
          </p:nvPr>
        </p:nvSpPr>
        <p:spPr/>
        <p:txBody>
          <a:bodyPr/>
          <a:lstStyle/>
          <a:p>
            <a:fld id="{9559C67A-65B9-5840-B5F6-98F1DB8A385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14283185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C9A17-B315-5649-AA92-D7A1B2947FE7}"/>
              </a:ext>
            </a:extLst>
          </p:cNvPr>
          <p:cNvSpPr>
            <a:spLocks noGrp="1"/>
          </p:cNvSpPr>
          <p:nvPr>
            <p:ph type="title"/>
          </p:nvPr>
        </p:nvSpPr>
        <p:spPr>
          <a:xfrm>
            <a:off x="623888" y="1709769"/>
            <a:ext cx="78867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0FB12B8-BC69-9E4D-A892-A242DD615320}"/>
              </a:ext>
            </a:extLst>
          </p:cNvPr>
          <p:cNvSpPr>
            <a:spLocks noGrp="1"/>
          </p:cNvSpPr>
          <p:nvPr>
            <p:ph type="body" idx="1"/>
          </p:nvPr>
        </p:nvSpPr>
        <p:spPr>
          <a:xfrm>
            <a:off x="623888" y="458949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C06260F-3EF9-7D4B-BD51-3573C12B7548}"/>
              </a:ext>
            </a:extLst>
          </p:cNvPr>
          <p:cNvSpPr>
            <a:spLocks noGrp="1"/>
          </p:cNvSpPr>
          <p:nvPr>
            <p:ph type="dt" sz="half" idx="10"/>
          </p:nvPr>
        </p:nvSpPr>
        <p:spPr/>
        <p:txBody>
          <a:bodyPr/>
          <a:lstStyle/>
          <a:p>
            <a:fld id="{F04C3A7A-AC44-E043-8A4A-E7605C8C95F5}" type="datetimeFigureOut">
              <a:rPr lang="en-US" smtClean="0">
                <a:solidFill>
                  <a:prstClr val="black">
                    <a:tint val="75000"/>
                  </a:prstClr>
                </a:solidFill>
              </a:rPr>
              <a:pPr/>
              <a:t>10/26/2020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63458332-D37E-BA4A-8E8D-19EC921F95BB}"/>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E1880504-6E84-D840-9724-6A0185DE9542}"/>
              </a:ext>
            </a:extLst>
          </p:cNvPr>
          <p:cNvSpPr>
            <a:spLocks noGrp="1"/>
          </p:cNvSpPr>
          <p:nvPr>
            <p:ph type="sldNum" sz="quarter" idx="12"/>
          </p:nvPr>
        </p:nvSpPr>
        <p:spPr/>
        <p:txBody>
          <a:bodyPr/>
          <a:lstStyle/>
          <a:p>
            <a:fld id="{9559C67A-65B9-5840-B5F6-98F1DB8A385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8097894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C7F70-3F64-1D47-AA53-77C1814078F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B075FFC-003A-3B4E-BD47-68C4D8F8F1E9}"/>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C8BCB1D-71F5-124A-A031-52FF9FEB9991}"/>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FB65A7D-DD07-864A-8A80-9D88B20F507F}"/>
              </a:ext>
            </a:extLst>
          </p:cNvPr>
          <p:cNvSpPr>
            <a:spLocks noGrp="1"/>
          </p:cNvSpPr>
          <p:nvPr>
            <p:ph type="dt" sz="half" idx="10"/>
          </p:nvPr>
        </p:nvSpPr>
        <p:spPr/>
        <p:txBody>
          <a:bodyPr/>
          <a:lstStyle/>
          <a:p>
            <a:fld id="{F04C3A7A-AC44-E043-8A4A-E7605C8C95F5}" type="datetimeFigureOut">
              <a:rPr lang="en-US" smtClean="0">
                <a:solidFill>
                  <a:prstClr val="black">
                    <a:tint val="75000"/>
                  </a:prstClr>
                </a:solidFill>
              </a:rPr>
              <a:pPr/>
              <a:t>10/26/2020</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ED9D1BDE-CEF1-6F4B-9746-9D0F394EAA3E}"/>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ABBB0EE1-80D4-D440-8B81-4DEF5F7717DF}"/>
              </a:ext>
            </a:extLst>
          </p:cNvPr>
          <p:cNvSpPr>
            <a:spLocks noGrp="1"/>
          </p:cNvSpPr>
          <p:nvPr>
            <p:ph type="sldNum" sz="quarter" idx="12"/>
          </p:nvPr>
        </p:nvSpPr>
        <p:spPr/>
        <p:txBody>
          <a:bodyPr/>
          <a:lstStyle/>
          <a:p>
            <a:fld id="{9559C67A-65B9-5840-B5F6-98F1DB8A385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3587801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9F163-3551-B64D-AC4F-577E464ED4A9}"/>
              </a:ext>
            </a:extLst>
          </p:cNvPr>
          <p:cNvSpPr>
            <a:spLocks noGrp="1"/>
          </p:cNvSpPr>
          <p:nvPr>
            <p:ph type="title"/>
          </p:nvPr>
        </p:nvSpPr>
        <p:spPr>
          <a:xfrm>
            <a:off x="629841" y="365129"/>
            <a:ext cx="78867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1D12D72-3D6A-5448-AE0C-D6D57413B19D}"/>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5EA6A19-F6B6-9D4D-8911-68ABECEE3F52}"/>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9C8BD2C8-7A91-9641-B24A-C7B23CC5883A}"/>
              </a:ext>
            </a:extLst>
          </p:cNvPr>
          <p:cNvSpPr>
            <a:spLocks noGrp="1"/>
          </p:cNvSpPr>
          <p:nvPr>
            <p:ph type="body" sz="quarter" idx="3"/>
          </p:nvPr>
        </p:nvSpPr>
        <p:spPr>
          <a:xfrm>
            <a:off x="4629152"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B11A709-E01F-B440-8B71-957226D77120}"/>
              </a:ext>
            </a:extLst>
          </p:cNvPr>
          <p:cNvSpPr>
            <a:spLocks noGrp="1"/>
          </p:cNvSpPr>
          <p:nvPr>
            <p:ph sz="quarter" idx="4"/>
          </p:nvPr>
        </p:nvSpPr>
        <p:spPr>
          <a:xfrm>
            <a:off x="4629152"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04AC5BF2-234A-B846-AF51-3F1972EC7B6C}"/>
              </a:ext>
            </a:extLst>
          </p:cNvPr>
          <p:cNvSpPr>
            <a:spLocks noGrp="1"/>
          </p:cNvSpPr>
          <p:nvPr>
            <p:ph type="dt" sz="half" idx="10"/>
          </p:nvPr>
        </p:nvSpPr>
        <p:spPr/>
        <p:txBody>
          <a:bodyPr/>
          <a:lstStyle/>
          <a:p>
            <a:fld id="{F04C3A7A-AC44-E043-8A4A-E7605C8C95F5}" type="datetimeFigureOut">
              <a:rPr lang="en-US" smtClean="0">
                <a:solidFill>
                  <a:prstClr val="black">
                    <a:tint val="75000"/>
                  </a:prstClr>
                </a:solidFill>
              </a:rPr>
              <a:pPr/>
              <a:t>10/26/2020</a:t>
            </a:fld>
            <a:endParaRPr lang="en-US">
              <a:solidFill>
                <a:prstClr val="black">
                  <a:tint val="75000"/>
                </a:prstClr>
              </a:solidFill>
            </a:endParaRPr>
          </a:p>
        </p:txBody>
      </p:sp>
      <p:sp>
        <p:nvSpPr>
          <p:cNvPr id="8" name="Footer Placeholder 7">
            <a:extLst>
              <a:ext uri="{FF2B5EF4-FFF2-40B4-BE49-F238E27FC236}">
                <a16:creationId xmlns:a16="http://schemas.microsoft.com/office/drawing/2014/main" id="{ADACCCE8-343A-1A4A-AB3F-3F4FC0AB0459}"/>
              </a:ext>
            </a:extLst>
          </p:cNvPr>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a:extLst>
              <a:ext uri="{FF2B5EF4-FFF2-40B4-BE49-F238E27FC236}">
                <a16:creationId xmlns:a16="http://schemas.microsoft.com/office/drawing/2014/main" id="{18DAE887-D82D-6E4D-B471-7256A43815D7}"/>
              </a:ext>
            </a:extLst>
          </p:cNvPr>
          <p:cNvSpPr>
            <a:spLocks noGrp="1"/>
          </p:cNvSpPr>
          <p:nvPr>
            <p:ph type="sldNum" sz="quarter" idx="12"/>
          </p:nvPr>
        </p:nvSpPr>
        <p:spPr/>
        <p:txBody>
          <a:bodyPr/>
          <a:lstStyle/>
          <a:p>
            <a:fld id="{9559C67A-65B9-5840-B5F6-98F1DB8A385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970798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8156B-587F-784B-827A-9CEEE968FE7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EA560A0-6044-5349-BFDC-BB7E7EC9F093}"/>
              </a:ext>
            </a:extLst>
          </p:cNvPr>
          <p:cNvSpPr>
            <a:spLocks noGrp="1"/>
          </p:cNvSpPr>
          <p:nvPr>
            <p:ph type="dt" sz="half" idx="10"/>
          </p:nvPr>
        </p:nvSpPr>
        <p:spPr/>
        <p:txBody>
          <a:bodyPr/>
          <a:lstStyle/>
          <a:p>
            <a:fld id="{F04C3A7A-AC44-E043-8A4A-E7605C8C95F5}" type="datetimeFigureOut">
              <a:rPr lang="en-US" smtClean="0">
                <a:solidFill>
                  <a:prstClr val="black">
                    <a:tint val="75000"/>
                  </a:prstClr>
                </a:solidFill>
              </a:rPr>
              <a:pPr/>
              <a:t>10/26/2020</a:t>
            </a:fld>
            <a:endParaRPr lang="en-US">
              <a:solidFill>
                <a:prstClr val="black">
                  <a:tint val="75000"/>
                </a:prstClr>
              </a:solidFill>
            </a:endParaRPr>
          </a:p>
        </p:txBody>
      </p:sp>
      <p:sp>
        <p:nvSpPr>
          <p:cNvPr id="4" name="Footer Placeholder 3">
            <a:extLst>
              <a:ext uri="{FF2B5EF4-FFF2-40B4-BE49-F238E27FC236}">
                <a16:creationId xmlns:a16="http://schemas.microsoft.com/office/drawing/2014/main" id="{19203440-82A8-CB4D-BAA5-6D6E824DBEFC}"/>
              </a:ext>
            </a:extLst>
          </p:cNvPr>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a:extLst>
              <a:ext uri="{FF2B5EF4-FFF2-40B4-BE49-F238E27FC236}">
                <a16:creationId xmlns:a16="http://schemas.microsoft.com/office/drawing/2014/main" id="{E1195CDA-2C25-0A44-A633-BC20543D4367}"/>
              </a:ext>
            </a:extLst>
          </p:cNvPr>
          <p:cNvSpPr>
            <a:spLocks noGrp="1"/>
          </p:cNvSpPr>
          <p:nvPr>
            <p:ph type="sldNum" sz="quarter" idx="12"/>
          </p:nvPr>
        </p:nvSpPr>
        <p:spPr/>
        <p:txBody>
          <a:bodyPr/>
          <a:lstStyle/>
          <a:p>
            <a:fld id="{9559C67A-65B9-5840-B5F6-98F1DB8A385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6160707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0344E5-8732-4847-86A6-0C9E9930FD48}"/>
              </a:ext>
            </a:extLst>
          </p:cNvPr>
          <p:cNvSpPr>
            <a:spLocks noGrp="1"/>
          </p:cNvSpPr>
          <p:nvPr>
            <p:ph type="dt" sz="half" idx="10"/>
          </p:nvPr>
        </p:nvSpPr>
        <p:spPr/>
        <p:txBody>
          <a:bodyPr/>
          <a:lstStyle/>
          <a:p>
            <a:fld id="{F04C3A7A-AC44-E043-8A4A-E7605C8C95F5}" type="datetimeFigureOut">
              <a:rPr lang="en-US" smtClean="0">
                <a:solidFill>
                  <a:prstClr val="black">
                    <a:tint val="75000"/>
                  </a:prstClr>
                </a:solidFill>
              </a:rPr>
              <a:pPr/>
              <a:t>10/26/2020</a:t>
            </a:fld>
            <a:endParaRPr lang="en-US">
              <a:solidFill>
                <a:prstClr val="black">
                  <a:tint val="75000"/>
                </a:prstClr>
              </a:solidFill>
            </a:endParaRPr>
          </a:p>
        </p:txBody>
      </p:sp>
      <p:sp>
        <p:nvSpPr>
          <p:cNvPr id="3" name="Footer Placeholder 2">
            <a:extLst>
              <a:ext uri="{FF2B5EF4-FFF2-40B4-BE49-F238E27FC236}">
                <a16:creationId xmlns:a16="http://schemas.microsoft.com/office/drawing/2014/main" id="{784E11CC-930A-3644-A0E4-80B5C0432B05}"/>
              </a:ext>
            </a:extLst>
          </p:cNvPr>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a:extLst>
              <a:ext uri="{FF2B5EF4-FFF2-40B4-BE49-F238E27FC236}">
                <a16:creationId xmlns:a16="http://schemas.microsoft.com/office/drawing/2014/main" id="{E3F7A140-007D-894A-B1B4-AFB84963C50A}"/>
              </a:ext>
            </a:extLst>
          </p:cNvPr>
          <p:cNvSpPr>
            <a:spLocks noGrp="1"/>
          </p:cNvSpPr>
          <p:nvPr>
            <p:ph type="sldNum" sz="quarter" idx="12"/>
          </p:nvPr>
        </p:nvSpPr>
        <p:spPr/>
        <p:txBody>
          <a:bodyPr/>
          <a:lstStyle/>
          <a:p>
            <a:fld id="{9559C67A-65B9-5840-B5F6-98F1DB8A385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4659271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1FA70-9723-8240-A481-48692D5469C5}"/>
              </a:ext>
            </a:extLst>
          </p:cNvPr>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6BC81A8-B780-4D44-935D-7764E0E4DEC8}"/>
              </a:ext>
            </a:extLst>
          </p:cNvPr>
          <p:cNvSpPr>
            <a:spLocks noGrp="1"/>
          </p:cNvSpPr>
          <p:nvPr>
            <p:ph idx="1"/>
          </p:nvPr>
        </p:nvSpPr>
        <p:spPr>
          <a:xfrm>
            <a:off x="3887391" y="98745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70475D53-97A0-F645-A720-A64E3F78C62C}"/>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C839D51-C5DC-174A-AC92-CB2097154895}"/>
              </a:ext>
            </a:extLst>
          </p:cNvPr>
          <p:cNvSpPr>
            <a:spLocks noGrp="1"/>
          </p:cNvSpPr>
          <p:nvPr>
            <p:ph type="dt" sz="half" idx="10"/>
          </p:nvPr>
        </p:nvSpPr>
        <p:spPr/>
        <p:txBody>
          <a:bodyPr/>
          <a:lstStyle/>
          <a:p>
            <a:fld id="{F04C3A7A-AC44-E043-8A4A-E7605C8C95F5}" type="datetimeFigureOut">
              <a:rPr lang="en-US" smtClean="0">
                <a:solidFill>
                  <a:prstClr val="black">
                    <a:tint val="75000"/>
                  </a:prstClr>
                </a:solidFill>
              </a:rPr>
              <a:pPr/>
              <a:t>10/26/2020</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2A602310-0BD1-0441-B678-9D752D015A2F}"/>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614048D0-E766-1348-A6E7-430123E5C13F}"/>
              </a:ext>
            </a:extLst>
          </p:cNvPr>
          <p:cNvSpPr>
            <a:spLocks noGrp="1"/>
          </p:cNvSpPr>
          <p:nvPr>
            <p:ph type="sldNum" sz="quarter" idx="12"/>
          </p:nvPr>
        </p:nvSpPr>
        <p:spPr/>
        <p:txBody>
          <a:bodyPr/>
          <a:lstStyle/>
          <a:p>
            <a:fld id="{9559C67A-65B9-5840-B5F6-98F1DB8A385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100368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10/26/2020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9817330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AB321-B238-F34F-82E3-A0E012D347C1}"/>
              </a:ext>
            </a:extLst>
          </p:cNvPr>
          <p:cNvSpPr>
            <a:spLocks noGrp="1"/>
          </p:cNvSpPr>
          <p:nvPr>
            <p:ph type="title"/>
          </p:nvPr>
        </p:nvSpPr>
        <p:spPr>
          <a:xfrm>
            <a:off x="629841" y="457200"/>
            <a:ext cx="2949178"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2F15090-DEF6-F74D-9905-22426E78522C}"/>
              </a:ext>
            </a:extLst>
          </p:cNvPr>
          <p:cNvSpPr>
            <a:spLocks noGrp="1"/>
          </p:cNvSpPr>
          <p:nvPr>
            <p:ph type="pic" idx="1"/>
          </p:nvPr>
        </p:nvSpPr>
        <p:spPr>
          <a:xfrm>
            <a:off x="3887391" y="98745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75D005-9C28-1442-A121-103F8E2C9C10}"/>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CFAE024-567C-7C4F-821F-A28279943460}"/>
              </a:ext>
            </a:extLst>
          </p:cNvPr>
          <p:cNvSpPr>
            <a:spLocks noGrp="1"/>
          </p:cNvSpPr>
          <p:nvPr>
            <p:ph type="dt" sz="half" idx="10"/>
          </p:nvPr>
        </p:nvSpPr>
        <p:spPr/>
        <p:txBody>
          <a:bodyPr/>
          <a:lstStyle/>
          <a:p>
            <a:fld id="{F04C3A7A-AC44-E043-8A4A-E7605C8C95F5}" type="datetimeFigureOut">
              <a:rPr lang="en-US" smtClean="0">
                <a:solidFill>
                  <a:prstClr val="black">
                    <a:tint val="75000"/>
                  </a:prstClr>
                </a:solidFill>
              </a:rPr>
              <a:pPr/>
              <a:t>10/26/2020</a:t>
            </a:fld>
            <a:endParaRPr lang="en-US">
              <a:solidFill>
                <a:prstClr val="black">
                  <a:tint val="75000"/>
                </a:prstClr>
              </a:solidFill>
            </a:endParaRPr>
          </a:p>
        </p:txBody>
      </p:sp>
      <p:sp>
        <p:nvSpPr>
          <p:cNvPr id="6" name="Footer Placeholder 5">
            <a:extLst>
              <a:ext uri="{FF2B5EF4-FFF2-40B4-BE49-F238E27FC236}">
                <a16:creationId xmlns:a16="http://schemas.microsoft.com/office/drawing/2014/main" id="{34733CED-E2DF-AD42-97AE-E666819C4F94}"/>
              </a:ext>
            </a:extLst>
          </p:cNvPr>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a:extLst>
              <a:ext uri="{FF2B5EF4-FFF2-40B4-BE49-F238E27FC236}">
                <a16:creationId xmlns:a16="http://schemas.microsoft.com/office/drawing/2014/main" id="{B57F2BA6-4C56-6E4C-B624-EEFA0626714C}"/>
              </a:ext>
            </a:extLst>
          </p:cNvPr>
          <p:cNvSpPr>
            <a:spLocks noGrp="1"/>
          </p:cNvSpPr>
          <p:nvPr>
            <p:ph type="sldNum" sz="quarter" idx="12"/>
          </p:nvPr>
        </p:nvSpPr>
        <p:spPr/>
        <p:txBody>
          <a:bodyPr/>
          <a:lstStyle/>
          <a:p>
            <a:fld id="{9559C67A-65B9-5840-B5F6-98F1DB8A385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34363676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117F8-68C4-8E48-81B8-E7E6F7FB1689}"/>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2D36BB1-C251-DA42-984D-FBC58FFF495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8D2C217-ADF2-1941-8F95-9AEFEB5F47A0}"/>
              </a:ext>
            </a:extLst>
          </p:cNvPr>
          <p:cNvSpPr>
            <a:spLocks noGrp="1"/>
          </p:cNvSpPr>
          <p:nvPr>
            <p:ph type="dt" sz="half" idx="10"/>
          </p:nvPr>
        </p:nvSpPr>
        <p:spPr/>
        <p:txBody>
          <a:bodyPr/>
          <a:lstStyle/>
          <a:p>
            <a:fld id="{F04C3A7A-AC44-E043-8A4A-E7605C8C95F5}" type="datetimeFigureOut">
              <a:rPr lang="en-US" smtClean="0">
                <a:solidFill>
                  <a:prstClr val="black">
                    <a:tint val="75000"/>
                  </a:prstClr>
                </a:solidFill>
              </a:rPr>
              <a:pPr/>
              <a:t>10/26/2020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1AE423F1-9CE9-7B45-A1C2-8074DB9F678B}"/>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AFA78F84-45EE-D24E-BCB9-45CF4C9DF8B5}"/>
              </a:ext>
            </a:extLst>
          </p:cNvPr>
          <p:cNvSpPr>
            <a:spLocks noGrp="1"/>
          </p:cNvSpPr>
          <p:nvPr>
            <p:ph type="sldNum" sz="quarter" idx="12"/>
          </p:nvPr>
        </p:nvSpPr>
        <p:spPr/>
        <p:txBody>
          <a:bodyPr/>
          <a:lstStyle/>
          <a:p>
            <a:fld id="{9559C67A-65B9-5840-B5F6-98F1DB8A385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3044005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3B449C-E154-C747-965A-490ED53DC263}"/>
              </a:ext>
            </a:extLst>
          </p:cNvPr>
          <p:cNvSpPr>
            <a:spLocks noGrp="1"/>
          </p:cNvSpPr>
          <p:nvPr>
            <p:ph type="title" orient="vert"/>
          </p:nvPr>
        </p:nvSpPr>
        <p:spPr>
          <a:xfrm>
            <a:off x="6543676" y="365125"/>
            <a:ext cx="1971675"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6743887-AFE3-8E46-80E9-B86E4EDF16C9}"/>
              </a:ext>
            </a:extLst>
          </p:cNvPr>
          <p:cNvSpPr>
            <a:spLocks noGrp="1"/>
          </p:cNvSpPr>
          <p:nvPr>
            <p:ph type="body" orient="vert" idx="1"/>
          </p:nvPr>
        </p:nvSpPr>
        <p:spPr>
          <a:xfrm>
            <a:off x="628652"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B9493C5-201E-5844-AB27-12F679D4544B}"/>
              </a:ext>
            </a:extLst>
          </p:cNvPr>
          <p:cNvSpPr>
            <a:spLocks noGrp="1"/>
          </p:cNvSpPr>
          <p:nvPr>
            <p:ph type="dt" sz="half" idx="10"/>
          </p:nvPr>
        </p:nvSpPr>
        <p:spPr/>
        <p:txBody>
          <a:bodyPr/>
          <a:lstStyle/>
          <a:p>
            <a:fld id="{F04C3A7A-AC44-E043-8A4A-E7605C8C95F5}" type="datetimeFigureOut">
              <a:rPr lang="en-US" smtClean="0">
                <a:solidFill>
                  <a:prstClr val="black">
                    <a:tint val="75000"/>
                  </a:prstClr>
                </a:solidFill>
              </a:rPr>
              <a:pPr/>
              <a:t>10/26/2020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6BCEB265-1239-C043-8FF8-F2AED9DBDF9F}"/>
              </a:ext>
            </a:extLst>
          </p:cNvPr>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C44959C9-4ADE-DE45-85D9-43CF749EEA0E}"/>
              </a:ext>
            </a:extLst>
          </p:cNvPr>
          <p:cNvSpPr>
            <a:spLocks noGrp="1"/>
          </p:cNvSpPr>
          <p:nvPr>
            <p:ph type="sldNum" sz="quarter" idx="12"/>
          </p:nvPr>
        </p:nvSpPr>
        <p:spPr/>
        <p:txBody>
          <a:bodyPr/>
          <a:lstStyle/>
          <a:p>
            <a:fld id="{9559C67A-65B9-5840-B5F6-98F1DB8A3858}"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1928837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1157" y="2937934"/>
            <a:ext cx="3886200" cy="908050"/>
          </a:xfrm>
        </p:spPr>
        <p:txBody>
          <a:bodyPr anchor="t"/>
          <a:lstStyle>
            <a:lvl1pPr algn="l">
              <a:defRPr sz="2200" b="1" cap="all"/>
            </a:lvl1pPr>
          </a:lstStyle>
          <a:p>
            <a:r>
              <a:rPr lang="en-US"/>
              <a:t>Click to edit Master title style</a:t>
            </a:r>
          </a:p>
        </p:txBody>
      </p:sp>
      <p:sp>
        <p:nvSpPr>
          <p:cNvPr id="3" name="Text Placeholder 2"/>
          <p:cNvSpPr>
            <a:spLocks noGrp="1"/>
          </p:cNvSpPr>
          <p:nvPr>
            <p:ph type="body" idx="1"/>
          </p:nvPr>
        </p:nvSpPr>
        <p:spPr>
          <a:xfrm>
            <a:off x="361157" y="1937869"/>
            <a:ext cx="3886200" cy="1000125"/>
          </a:xfrm>
        </p:spPr>
        <p:txBody>
          <a:bodyPr anchor="b"/>
          <a:lstStyle>
            <a:lvl1pPr marL="0" indent="0">
              <a:buNone/>
              <a:defRPr sz="1100">
                <a:solidFill>
                  <a:schemeClr val="tx1">
                    <a:tint val="75000"/>
                  </a:schemeClr>
                </a:solidFill>
              </a:defRPr>
            </a:lvl1pPr>
            <a:lvl2pPr marL="256032" indent="0">
              <a:buNone/>
              <a:defRPr sz="1000">
                <a:solidFill>
                  <a:schemeClr val="tx1">
                    <a:tint val="75000"/>
                  </a:schemeClr>
                </a:solidFill>
              </a:defRPr>
            </a:lvl2pPr>
            <a:lvl3pPr marL="512064" indent="0">
              <a:buNone/>
              <a:defRPr sz="900">
                <a:solidFill>
                  <a:schemeClr val="tx1">
                    <a:tint val="75000"/>
                  </a:schemeClr>
                </a:solidFill>
              </a:defRPr>
            </a:lvl3pPr>
            <a:lvl4pPr marL="768096" indent="0">
              <a:buNone/>
              <a:defRPr sz="800">
                <a:solidFill>
                  <a:schemeClr val="tx1">
                    <a:tint val="75000"/>
                  </a:schemeClr>
                </a:solidFill>
              </a:defRPr>
            </a:lvl4pPr>
            <a:lvl5pPr marL="1024128" indent="0">
              <a:buNone/>
              <a:defRPr sz="800">
                <a:solidFill>
                  <a:schemeClr val="tx1">
                    <a:tint val="75000"/>
                  </a:schemeClr>
                </a:solidFill>
              </a:defRPr>
            </a:lvl5pPr>
            <a:lvl6pPr marL="1280160" indent="0">
              <a:buNone/>
              <a:defRPr sz="800">
                <a:solidFill>
                  <a:schemeClr val="tx1">
                    <a:tint val="75000"/>
                  </a:schemeClr>
                </a:solidFill>
              </a:defRPr>
            </a:lvl6pPr>
            <a:lvl7pPr marL="1536192" indent="0">
              <a:buNone/>
              <a:defRPr sz="800">
                <a:solidFill>
                  <a:schemeClr val="tx1">
                    <a:tint val="75000"/>
                  </a:schemeClr>
                </a:solidFill>
              </a:defRPr>
            </a:lvl7pPr>
            <a:lvl8pPr marL="1792224" indent="0">
              <a:buNone/>
              <a:defRPr sz="800">
                <a:solidFill>
                  <a:schemeClr val="tx1">
                    <a:tint val="75000"/>
                  </a:schemeClr>
                </a:solidFill>
              </a:defRPr>
            </a:lvl8pPr>
            <a:lvl9pPr marL="2048256" indent="0">
              <a:buNone/>
              <a:defRPr sz="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10/26/2020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138028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066860"/>
            <a:ext cx="2019300" cy="3017309"/>
          </a:xfrm>
        </p:spPr>
        <p:txBody>
          <a:bodyPr/>
          <a:lstStyle>
            <a:lvl1pPr>
              <a:defRPr sz="1600"/>
            </a:lvl1pPr>
            <a:lvl2pPr>
              <a:defRPr sz="1300"/>
            </a:lvl2pPr>
            <a:lvl3pPr>
              <a:defRPr sz="1100"/>
            </a:lvl3pPr>
            <a:lvl4pPr>
              <a:defRPr sz="1000"/>
            </a:lvl4pPr>
            <a:lvl5pPr>
              <a:defRPr sz="1000"/>
            </a:lvl5pPr>
            <a:lvl6pPr>
              <a:defRPr sz="1000"/>
            </a:lvl6pPr>
            <a:lvl7pPr>
              <a:defRPr sz="1000"/>
            </a:lvl7pPr>
            <a:lvl8pPr>
              <a:defRPr sz="1000"/>
            </a:lvl8pPr>
            <a:lvl9pPr>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324100" y="1066860"/>
            <a:ext cx="2019300" cy="3017309"/>
          </a:xfrm>
        </p:spPr>
        <p:txBody>
          <a:bodyPr/>
          <a:lstStyle>
            <a:lvl1pPr>
              <a:defRPr sz="1600"/>
            </a:lvl1pPr>
            <a:lvl2pPr>
              <a:defRPr sz="1300"/>
            </a:lvl2pPr>
            <a:lvl3pPr>
              <a:defRPr sz="1100"/>
            </a:lvl3pPr>
            <a:lvl4pPr>
              <a:defRPr sz="1000"/>
            </a:lvl4pPr>
            <a:lvl5pPr>
              <a:defRPr sz="1000"/>
            </a:lvl5pPr>
            <a:lvl6pPr>
              <a:defRPr sz="1000"/>
            </a:lvl6pPr>
            <a:lvl7pPr>
              <a:defRPr sz="1000"/>
            </a:lvl7pPr>
            <a:lvl8pPr>
              <a:defRPr sz="1000"/>
            </a:lvl8pPr>
            <a:lvl9pPr>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10/26/2020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1189808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28601" y="1023409"/>
            <a:ext cx="2020094" cy="426508"/>
          </a:xfrm>
        </p:spPr>
        <p:txBody>
          <a:bodyPr anchor="b"/>
          <a:lstStyle>
            <a:lvl1pPr marL="0" indent="0">
              <a:buNone/>
              <a:defRPr sz="1300" b="1"/>
            </a:lvl1pPr>
            <a:lvl2pPr marL="256032" indent="0">
              <a:buNone/>
              <a:defRPr sz="1100" b="1"/>
            </a:lvl2pPr>
            <a:lvl3pPr marL="512064" indent="0">
              <a:buNone/>
              <a:defRPr sz="1000" b="1"/>
            </a:lvl3pPr>
            <a:lvl4pPr marL="768096" indent="0">
              <a:buNone/>
              <a:defRPr sz="900" b="1"/>
            </a:lvl4pPr>
            <a:lvl5pPr marL="1024128" indent="0">
              <a:buNone/>
              <a:defRPr sz="900" b="1"/>
            </a:lvl5pPr>
            <a:lvl6pPr marL="1280160" indent="0">
              <a:buNone/>
              <a:defRPr sz="900" b="1"/>
            </a:lvl6pPr>
            <a:lvl7pPr marL="1536192" indent="0">
              <a:buNone/>
              <a:defRPr sz="900" b="1"/>
            </a:lvl7pPr>
            <a:lvl8pPr marL="1792224" indent="0">
              <a:buNone/>
              <a:defRPr sz="900" b="1"/>
            </a:lvl8pPr>
            <a:lvl9pPr marL="2048256" indent="0">
              <a:buNone/>
              <a:defRPr sz="900" b="1"/>
            </a:lvl9pPr>
          </a:lstStyle>
          <a:p>
            <a:pPr lvl="0"/>
            <a:r>
              <a:rPr lang="en-US"/>
              <a:t>Click to edit Master text styles</a:t>
            </a:r>
          </a:p>
        </p:txBody>
      </p:sp>
      <p:sp>
        <p:nvSpPr>
          <p:cNvPr id="4" name="Content Placeholder 3"/>
          <p:cNvSpPr>
            <a:spLocks noGrp="1"/>
          </p:cNvSpPr>
          <p:nvPr>
            <p:ph sz="half" idx="2"/>
          </p:nvPr>
        </p:nvSpPr>
        <p:spPr>
          <a:xfrm>
            <a:off x="228601" y="1449917"/>
            <a:ext cx="2020094" cy="2634192"/>
          </a:xfrm>
        </p:spPr>
        <p:txBody>
          <a:bodyPr/>
          <a:lstStyle>
            <a:lvl1pPr>
              <a:defRPr sz="1300"/>
            </a:lvl1pPr>
            <a:lvl2pPr>
              <a:defRPr sz="11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322513" y="1023409"/>
            <a:ext cx="2020888" cy="426508"/>
          </a:xfrm>
        </p:spPr>
        <p:txBody>
          <a:bodyPr anchor="b"/>
          <a:lstStyle>
            <a:lvl1pPr marL="0" indent="0">
              <a:buNone/>
              <a:defRPr sz="1300" b="1"/>
            </a:lvl1pPr>
            <a:lvl2pPr marL="256032" indent="0">
              <a:buNone/>
              <a:defRPr sz="1100" b="1"/>
            </a:lvl2pPr>
            <a:lvl3pPr marL="512064" indent="0">
              <a:buNone/>
              <a:defRPr sz="1000" b="1"/>
            </a:lvl3pPr>
            <a:lvl4pPr marL="768096" indent="0">
              <a:buNone/>
              <a:defRPr sz="900" b="1"/>
            </a:lvl4pPr>
            <a:lvl5pPr marL="1024128" indent="0">
              <a:buNone/>
              <a:defRPr sz="900" b="1"/>
            </a:lvl5pPr>
            <a:lvl6pPr marL="1280160" indent="0">
              <a:buNone/>
              <a:defRPr sz="900" b="1"/>
            </a:lvl6pPr>
            <a:lvl7pPr marL="1536192" indent="0">
              <a:buNone/>
              <a:defRPr sz="900" b="1"/>
            </a:lvl7pPr>
            <a:lvl8pPr marL="1792224" indent="0">
              <a:buNone/>
              <a:defRPr sz="900" b="1"/>
            </a:lvl8pPr>
            <a:lvl9pPr marL="2048256" indent="0">
              <a:buNone/>
              <a:defRPr sz="900" b="1"/>
            </a:lvl9pPr>
          </a:lstStyle>
          <a:p>
            <a:pPr lvl="0"/>
            <a:r>
              <a:rPr lang="en-US"/>
              <a:t>Click to edit Master text styles</a:t>
            </a:r>
          </a:p>
        </p:txBody>
      </p:sp>
      <p:sp>
        <p:nvSpPr>
          <p:cNvPr id="6" name="Content Placeholder 5"/>
          <p:cNvSpPr>
            <a:spLocks noGrp="1"/>
          </p:cNvSpPr>
          <p:nvPr>
            <p:ph sz="quarter" idx="4"/>
          </p:nvPr>
        </p:nvSpPr>
        <p:spPr>
          <a:xfrm>
            <a:off x="2322513" y="1449917"/>
            <a:ext cx="2020888" cy="2634192"/>
          </a:xfrm>
        </p:spPr>
        <p:txBody>
          <a:bodyPr/>
          <a:lstStyle>
            <a:lvl1pPr>
              <a:defRPr sz="1300"/>
            </a:lvl1pPr>
            <a:lvl2pPr>
              <a:defRPr sz="1100"/>
            </a:lvl2pPr>
            <a:lvl3pPr>
              <a:defRPr sz="10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10/26/2020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568227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10/26/2020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1344908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10/26/2020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677849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30" y="182033"/>
            <a:ext cx="1504157" cy="774700"/>
          </a:xfrm>
        </p:spPr>
        <p:txBody>
          <a:bodyPr anchor="b"/>
          <a:lstStyle>
            <a:lvl1pPr algn="l">
              <a:defRPr sz="1100" b="1"/>
            </a:lvl1pPr>
          </a:lstStyle>
          <a:p>
            <a:r>
              <a:rPr lang="en-US"/>
              <a:t>Click to edit Master title style</a:t>
            </a:r>
          </a:p>
        </p:txBody>
      </p:sp>
      <p:sp>
        <p:nvSpPr>
          <p:cNvPr id="3" name="Content Placeholder 2"/>
          <p:cNvSpPr>
            <a:spLocks noGrp="1"/>
          </p:cNvSpPr>
          <p:nvPr>
            <p:ph idx="1"/>
          </p:nvPr>
        </p:nvSpPr>
        <p:spPr>
          <a:xfrm>
            <a:off x="1787555" y="182094"/>
            <a:ext cx="2555875" cy="3902075"/>
          </a:xfrm>
        </p:spPr>
        <p:txBody>
          <a:bodyPr/>
          <a:lstStyle>
            <a:lvl1pPr>
              <a:defRPr sz="1800"/>
            </a:lvl1pPr>
            <a:lvl2pPr>
              <a:defRPr sz="1600"/>
            </a:lvl2pPr>
            <a:lvl3pPr>
              <a:defRPr sz="13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8630" y="956794"/>
            <a:ext cx="1504157" cy="3127375"/>
          </a:xfrm>
        </p:spPr>
        <p:txBody>
          <a:bodyPr/>
          <a:lstStyle>
            <a:lvl1pPr marL="0" indent="0">
              <a:buNone/>
              <a:defRPr sz="800"/>
            </a:lvl1pPr>
            <a:lvl2pPr marL="256032" indent="0">
              <a:buNone/>
              <a:defRPr sz="700"/>
            </a:lvl2pPr>
            <a:lvl3pPr marL="512064" indent="0">
              <a:buNone/>
              <a:defRPr sz="600"/>
            </a:lvl3pPr>
            <a:lvl4pPr marL="768096" indent="0">
              <a:buNone/>
              <a:defRPr sz="500"/>
            </a:lvl4pPr>
            <a:lvl5pPr marL="1024128" indent="0">
              <a:buNone/>
              <a:defRPr sz="500"/>
            </a:lvl5pPr>
            <a:lvl6pPr marL="1280160" indent="0">
              <a:buNone/>
              <a:defRPr sz="500"/>
            </a:lvl6pPr>
            <a:lvl7pPr marL="1536192" indent="0">
              <a:buNone/>
              <a:defRPr sz="500"/>
            </a:lvl7pPr>
            <a:lvl8pPr marL="1792224" indent="0">
              <a:buNone/>
              <a:defRPr sz="500"/>
            </a:lvl8pPr>
            <a:lvl9pPr marL="2048256" indent="0">
              <a:buNone/>
              <a:defRPr sz="5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10/26/2020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841079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6144" y="3200460"/>
            <a:ext cx="2743200" cy="377825"/>
          </a:xfrm>
        </p:spPr>
        <p:txBody>
          <a:bodyPr anchor="b"/>
          <a:lstStyle>
            <a:lvl1pPr algn="l">
              <a:defRPr sz="1100" b="1"/>
            </a:lvl1pPr>
          </a:lstStyle>
          <a:p>
            <a:r>
              <a:rPr lang="en-US"/>
              <a:t>Click to edit Master title style</a:t>
            </a:r>
          </a:p>
        </p:txBody>
      </p:sp>
      <p:sp>
        <p:nvSpPr>
          <p:cNvPr id="3" name="Picture Placeholder 2"/>
          <p:cNvSpPr>
            <a:spLocks noGrp="1"/>
          </p:cNvSpPr>
          <p:nvPr>
            <p:ph type="pic" idx="1"/>
          </p:nvPr>
        </p:nvSpPr>
        <p:spPr>
          <a:xfrm>
            <a:off x="896144" y="408517"/>
            <a:ext cx="2743200" cy="2743200"/>
          </a:xfrm>
        </p:spPr>
        <p:txBody>
          <a:bodyPr/>
          <a:lstStyle>
            <a:lvl1pPr marL="0" indent="0">
              <a:buNone/>
              <a:defRPr sz="1800"/>
            </a:lvl1pPr>
            <a:lvl2pPr marL="256032" indent="0">
              <a:buNone/>
              <a:defRPr sz="1600"/>
            </a:lvl2pPr>
            <a:lvl3pPr marL="512064" indent="0">
              <a:buNone/>
              <a:defRPr sz="1300"/>
            </a:lvl3pPr>
            <a:lvl4pPr marL="768096" indent="0">
              <a:buNone/>
              <a:defRPr sz="1100"/>
            </a:lvl4pPr>
            <a:lvl5pPr marL="1024128" indent="0">
              <a:buNone/>
              <a:defRPr sz="1100"/>
            </a:lvl5pPr>
            <a:lvl6pPr marL="1280160" indent="0">
              <a:buNone/>
              <a:defRPr sz="1100"/>
            </a:lvl6pPr>
            <a:lvl7pPr marL="1536192" indent="0">
              <a:buNone/>
              <a:defRPr sz="1100"/>
            </a:lvl7pPr>
            <a:lvl8pPr marL="1792224" indent="0">
              <a:buNone/>
              <a:defRPr sz="1100"/>
            </a:lvl8pPr>
            <a:lvl9pPr marL="2048256" indent="0">
              <a:buNone/>
              <a:defRPr sz="1100"/>
            </a:lvl9pPr>
          </a:lstStyle>
          <a:p>
            <a:endParaRPr lang="en-US"/>
          </a:p>
        </p:txBody>
      </p:sp>
      <p:sp>
        <p:nvSpPr>
          <p:cNvPr id="4" name="Text Placeholder 3"/>
          <p:cNvSpPr>
            <a:spLocks noGrp="1"/>
          </p:cNvSpPr>
          <p:nvPr>
            <p:ph type="body" sz="half" idx="2"/>
          </p:nvPr>
        </p:nvSpPr>
        <p:spPr>
          <a:xfrm>
            <a:off x="896144" y="3578232"/>
            <a:ext cx="2743200" cy="536575"/>
          </a:xfrm>
        </p:spPr>
        <p:txBody>
          <a:bodyPr/>
          <a:lstStyle>
            <a:lvl1pPr marL="0" indent="0">
              <a:buNone/>
              <a:defRPr sz="800"/>
            </a:lvl1pPr>
            <a:lvl2pPr marL="256032" indent="0">
              <a:buNone/>
              <a:defRPr sz="700"/>
            </a:lvl2pPr>
            <a:lvl3pPr marL="512064" indent="0">
              <a:buNone/>
              <a:defRPr sz="600"/>
            </a:lvl3pPr>
            <a:lvl4pPr marL="768096" indent="0">
              <a:buNone/>
              <a:defRPr sz="500"/>
            </a:lvl4pPr>
            <a:lvl5pPr marL="1024128" indent="0">
              <a:buNone/>
              <a:defRPr sz="500"/>
            </a:lvl5pPr>
            <a:lvl6pPr marL="1280160" indent="0">
              <a:buNone/>
              <a:defRPr sz="500"/>
            </a:lvl6pPr>
            <a:lvl7pPr marL="1536192" indent="0">
              <a:buNone/>
              <a:defRPr sz="500"/>
            </a:lvl7pPr>
            <a:lvl8pPr marL="1792224" indent="0">
              <a:buNone/>
              <a:defRPr sz="500"/>
            </a:lvl8pPr>
            <a:lvl9pPr marL="2048256" indent="0">
              <a:buNone/>
              <a:defRPr sz="5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10/26/2020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‹Nr.›</a:t>
            </a:fld>
            <a:endParaRPr lang="en-US">
              <a:solidFill>
                <a:prstClr val="black">
                  <a:tint val="75000"/>
                </a:prstClr>
              </a:solidFill>
            </a:endParaRPr>
          </a:p>
        </p:txBody>
      </p:sp>
    </p:spTree>
    <p:extLst>
      <p:ext uri="{BB962C8B-B14F-4D97-AF65-F5344CB8AC3E}">
        <p14:creationId xmlns:p14="http://schemas.microsoft.com/office/powerpoint/2010/main" val="2418558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8600" y="183092"/>
            <a:ext cx="4114800" cy="762000"/>
          </a:xfrm>
          <a:prstGeom prst="rect">
            <a:avLst/>
          </a:prstGeom>
        </p:spPr>
        <p:txBody>
          <a:bodyPr vert="horz" lIns="51206" tIns="25603" rIns="51206" bIns="25603" rtlCol="0" anchor="ctr">
            <a:normAutofit/>
          </a:bodyPr>
          <a:lstStyle/>
          <a:p>
            <a:r>
              <a:rPr lang="en-US"/>
              <a:t>Click to edit Master title style</a:t>
            </a:r>
          </a:p>
        </p:txBody>
      </p:sp>
      <p:sp>
        <p:nvSpPr>
          <p:cNvPr id="3" name="Text Placeholder 2"/>
          <p:cNvSpPr>
            <a:spLocks noGrp="1"/>
          </p:cNvSpPr>
          <p:nvPr>
            <p:ph type="body" idx="1"/>
          </p:nvPr>
        </p:nvSpPr>
        <p:spPr>
          <a:xfrm>
            <a:off x="228600" y="1066860"/>
            <a:ext cx="4114800" cy="3017309"/>
          </a:xfrm>
          <a:prstGeom prst="rect">
            <a:avLst/>
          </a:prstGeom>
        </p:spPr>
        <p:txBody>
          <a:bodyPr vert="horz" lIns="51206" tIns="25603" rIns="51206" bIns="25603"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28600" y="4237627"/>
            <a:ext cx="1066800" cy="243417"/>
          </a:xfrm>
          <a:prstGeom prst="rect">
            <a:avLst/>
          </a:prstGeom>
        </p:spPr>
        <p:txBody>
          <a:bodyPr vert="horz" lIns="51206" tIns="25603" rIns="51206" bIns="25603" rtlCol="0" anchor="ctr"/>
          <a:lstStyle>
            <a:lvl1pPr algn="l">
              <a:defRPr sz="700">
                <a:solidFill>
                  <a:schemeClr val="tx1">
                    <a:tint val="75000"/>
                  </a:schemeClr>
                </a:solidFill>
              </a:defRPr>
            </a:lvl1pPr>
          </a:lstStyle>
          <a:p>
            <a:pPr defTabSz="512064"/>
            <a:fld id="{1D8BD707-D9CF-40AE-B4C6-C98DA3205C09}" type="datetimeFigureOut">
              <a:rPr lang="en-US" smtClean="0">
                <a:solidFill>
                  <a:prstClr val="black">
                    <a:tint val="75000"/>
                  </a:prstClr>
                </a:solidFill>
              </a:rPr>
              <a:pPr defTabSz="512064"/>
              <a:t>10/26/2020</a:t>
            </a:fld>
            <a:endParaRPr lang="en-US">
              <a:solidFill>
                <a:prstClr val="black">
                  <a:tint val="75000"/>
                </a:prstClr>
              </a:solidFill>
            </a:endParaRPr>
          </a:p>
        </p:txBody>
      </p:sp>
      <p:sp>
        <p:nvSpPr>
          <p:cNvPr id="5" name="Footer Placeholder 4"/>
          <p:cNvSpPr>
            <a:spLocks noGrp="1"/>
          </p:cNvSpPr>
          <p:nvPr>
            <p:ph type="ftr" sz="quarter" idx="3"/>
          </p:nvPr>
        </p:nvSpPr>
        <p:spPr>
          <a:xfrm>
            <a:off x="1562100" y="4237627"/>
            <a:ext cx="1447800" cy="243417"/>
          </a:xfrm>
          <a:prstGeom prst="rect">
            <a:avLst/>
          </a:prstGeom>
        </p:spPr>
        <p:txBody>
          <a:bodyPr vert="horz" lIns="51206" tIns="25603" rIns="51206" bIns="25603" rtlCol="0" anchor="ctr"/>
          <a:lstStyle>
            <a:lvl1pPr algn="ctr">
              <a:defRPr sz="700">
                <a:solidFill>
                  <a:schemeClr val="tx1">
                    <a:tint val="75000"/>
                  </a:schemeClr>
                </a:solidFill>
              </a:defRPr>
            </a:lvl1pPr>
          </a:lstStyle>
          <a:p>
            <a:pPr defTabSz="512064"/>
            <a:endParaRPr lang="en-US">
              <a:solidFill>
                <a:prstClr val="black">
                  <a:tint val="75000"/>
                </a:prstClr>
              </a:solidFill>
            </a:endParaRPr>
          </a:p>
        </p:txBody>
      </p:sp>
      <p:sp>
        <p:nvSpPr>
          <p:cNvPr id="6" name="Slide Number Placeholder 5"/>
          <p:cNvSpPr>
            <a:spLocks noGrp="1"/>
          </p:cNvSpPr>
          <p:nvPr>
            <p:ph type="sldNum" sz="quarter" idx="4"/>
          </p:nvPr>
        </p:nvSpPr>
        <p:spPr>
          <a:xfrm>
            <a:off x="3276600" y="4237627"/>
            <a:ext cx="1066800" cy="243417"/>
          </a:xfrm>
          <a:prstGeom prst="rect">
            <a:avLst/>
          </a:prstGeom>
        </p:spPr>
        <p:txBody>
          <a:bodyPr vert="horz" lIns="51206" tIns="25603" rIns="51206" bIns="25603" rtlCol="0" anchor="ctr"/>
          <a:lstStyle>
            <a:lvl1pPr algn="r">
              <a:defRPr sz="700">
                <a:solidFill>
                  <a:schemeClr val="tx1">
                    <a:tint val="75000"/>
                  </a:schemeClr>
                </a:solidFill>
              </a:defRPr>
            </a:lvl1pPr>
          </a:lstStyle>
          <a:p>
            <a:pPr defTabSz="512064"/>
            <a:fld id="{B6F15528-21DE-4FAA-801E-634DDDAF4B2B}" type="slidenum">
              <a:rPr lang="en-US" smtClean="0">
                <a:solidFill>
                  <a:prstClr val="black">
                    <a:tint val="75000"/>
                  </a:prstClr>
                </a:solidFill>
              </a:rPr>
              <a:pPr defTabSz="512064"/>
              <a:t>‹Nr.›</a:t>
            </a:fld>
            <a:endParaRPr lang="en-US">
              <a:solidFill>
                <a:prstClr val="black">
                  <a:tint val="75000"/>
                </a:prstClr>
              </a:solidFill>
            </a:endParaRPr>
          </a:p>
        </p:txBody>
      </p:sp>
    </p:spTree>
    <p:extLst>
      <p:ext uri="{BB962C8B-B14F-4D97-AF65-F5344CB8AC3E}">
        <p14:creationId xmlns:p14="http://schemas.microsoft.com/office/powerpoint/2010/main" val="3671953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512064" rtl="0" eaLnBrk="1" latinLnBrk="0" hangingPunct="1">
        <a:spcBef>
          <a:spcPct val="0"/>
        </a:spcBef>
        <a:buNone/>
        <a:defRPr sz="2500" kern="1200">
          <a:solidFill>
            <a:schemeClr val="tx1"/>
          </a:solidFill>
          <a:latin typeface="+mj-lt"/>
          <a:ea typeface="+mj-ea"/>
          <a:cs typeface="+mj-cs"/>
        </a:defRPr>
      </a:lvl1pPr>
    </p:titleStyle>
    <p:bodyStyle>
      <a:lvl1pPr marL="192024" indent="-192024" algn="l" defTabSz="512064" rtl="0" eaLnBrk="1" latinLnBrk="0" hangingPunct="1">
        <a:spcBef>
          <a:spcPct val="20000"/>
        </a:spcBef>
        <a:buFont typeface="Arial" pitchFamily="34" charset="0"/>
        <a:buChar char="•"/>
        <a:defRPr sz="1800" kern="1200">
          <a:solidFill>
            <a:schemeClr val="tx1"/>
          </a:solidFill>
          <a:latin typeface="+mn-lt"/>
          <a:ea typeface="+mn-ea"/>
          <a:cs typeface="+mn-cs"/>
        </a:defRPr>
      </a:lvl1pPr>
      <a:lvl2pPr marL="416052" indent="-160020" algn="l" defTabSz="512064" rtl="0" eaLnBrk="1" latinLnBrk="0" hangingPunct="1">
        <a:spcBef>
          <a:spcPct val="20000"/>
        </a:spcBef>
        <a:buFont typeface="Arial" pitchFamily="34" charset="0"/>
        <a:buChar char="–"/>
        <a:defRPr sz="1600" kern="1200">
          <a:solidFill>
            <a:schemeClr val="tx1"/>
          </a:solidFill>
          <a:latin typeface="+mn-lt"/>
          <a:ea typeface="+mn-ea"/>
          <a:cs typeface="+mn-cs"/>
        </a:defRPr>
      </a:lvl2pPr>
      <a:lvl3pPr marL="640080" indent="-128016" algn="l" defTabSz="512064" rtl="0" eaLnBrk="1" latinLnBrk="0" hangingPunct="1">
        <a:spcBef>
          <a:spcPct val="20000"/>
        </a:spcBef>
        <a:buFont typeface="Arial" pitchFamily="34" charset="0"/>
        <a:buChar char="•"/>
        <a:defRPr sz="1300" kern="1200">
          <a:solidFill>
            <a:schemeClr val="tx1"/>
          </a:solidFill>
          <a:latin typeface="+mn-lt"/>
          <a:ea typeface="+mn-ea"/>
          <a:cs typeface="+mn-cs"/>
        </a:defRPr>
      </a:lvl3pPr>
      <a:lvl4pPr marL="896112" indent="-128016" algn="l" defTabSz="512064" rtl="0" eaLnBrk="1" latinLnBrk="0" hangingPunct="1">
        <a:spcBef>
          <a:spcPct val="20000"/>
        </a:spcBef>
        <a:buFont typeface="Arial" pitchFamily="34" charset="0"/>
        <a:buChar char="–"/>
        <a:defRPr sz="1100" kern="1200">
          <a:solidFill>
            <a:schemeClr val="tx1"/>
          </a:solidFill>
          <a:latin typeface="+mn-lt"/>
          <a:ea typeface="+mn-ea"/>
          <a:cs typeface="+mn-cs"/>
        </a:defRPr>
      </a:lvl4pPr>
      <a:lvl5pPr marL="1152144" indent="-128016" algn="l" defTabSz="512064" rtl="0" eaLnBrk="1" latinLnBrk="0" hangingPunct="1">
        <a:spcBef>
          <a:spcPct val="20000"/>
        </a:spcBef>
        <a:buFont typeface="Arial" pitchFamily="34" charset="0"/>
        <a:buChar char="»"/>
        <a:defRPr sz="1100" kern="1200">
          <a:solidFill>
            <a:schemeClr val="tx1"/>
          </a:solidFill>
          <a:latin typeface="+mn-lt"/>
          <a:ea typeface="+mn-ea"/>
          <a:cs typeface="+mn-cs"/>
        </a:defRPr>
      </a:lvl5pPr>
      <a:lvl6pPr marL="1408176" indent="-128016" algn="l" defTabSz="512064" rtl="0" eaLnBrk="1" latinLnBrk="0" hangingPunct="1">
        <a:spcBef>
          <a:spcPct val="20000"/>
        </a:spcBef>
        <a:buFont typeface="Arial" pitchFamily="34" charset="0"/>
        <a:buChar char="•"/>
        <a:defRPr sz="1100" kern="1200">
          <a:solidFill>
            <a:schemeClr val="tx1"/>
          </a:solidFill>
          <a:latin typeface="+mn-lt"/>
          <a:ea typeface="+mn-ea"/>
          <a:cs typeface="+mn-cs"/>
        </a:defRPr>
      </a:lvl6pPr>
      <a:lvl7pPr marL="1664208" indent="-128016" algn="l" defTabSz="512064" rtl="0" eaLnBrk="1" latinLnBrk="0" hangingPunct="1">
        <a:spcBef>
          <a:spcPct val="20000"/>
        </a:spcBef>
        <a:buFont typeface="Arial" pitchFamily="34" charset="0"/>
        <a:buChar char="•"/>
        <a:defRPr sz="1100" kern="1200">
          <a:solidFill>
            <a:schemeClr val="tx1"/>
          </a:solidFill>
          <a:latin typeface="+mn-lt"/>
          <a:ea typeface="+mn-ea"/>
          <a:cs typeface="+mn-cs"/>
        </a:defRPr>
      </a:lvl7pPr>
      <a:lvl8pPr marL="1920240" indent="-128016" algn="l" defTabSz="512064" rtl="0" eaLnBrk="1" latinLnBrk="0" hangingPunct="1">
        <a:spcBef>
          <a:spcPct val="20000"/>
        </a:spcBef>
        <a:buFont typeface="Arial" pitchFamily="34" charset="0"/>
        <a:buChar char="•"/>
        <a:defRPr sz="1100" kern="1200">
          <a:solidFill>
            <a:schemeClr val="tx1"/>
          </a:solidFill>
          <a:latin typeface="+mn-lt"/>
          <a:ea typeface="+mn-ea"/>
          <a:cs typeface="+mn-cs"/>
        </a:defRPr>
      </a:lvl8pPr>
      <a:lvl9pPr marL="2176272" indent="-128016" algn="l" defTabSz="512064" rtl="0" eaLnBrk="1" latinLnBrk="0" hangingPunct="1">
        <a:spcBef>
          <a:spcPct val="20000"/>
        </a:spcBef>
        <a:buFont typeface="Arial" pitchFamily="34" charset="0"/>
        <a:buChar char="•"/>
        <a:defRPr sz="1100" kern="1200">
          <a:solidFill>
            <a:schemeClr val="tx1"/>
          </a:solidFill>
          <a:latin typeface="+mn-lt"/>
          <a:ea typeface="+mn-ea"/>
          <a:cs typeface="+mn-cs"/>
        </a:defRPr>
      </a:lvl9pPr>
    </p:bodyStyle>
    <p:otherStyle>
      <a:defPPr>
        <a:defRPr lang="en-US"/>
      </a:defPPr>
      <a:lvl1pPr marL="0" algn="l" defTabSz="512064" rtl="0" eaLnBrk="1" latinLnBrk="0" hangingPunct="1">
        <a:defRPr sz="1000" kern="1200">
          <a:solidFill>
            <a:schemeClr val="tx1"/>
          </a:solidFill>
          <a:latin typeface="+mn-lt"/>
          <a:ea typeface="+mn-ea"/>
          <a:cs typeface="+mn-cs"/>
        </a:defRPr>
      </a:lvl1pPr>
      <a:lvl2pPr marL="256032" algn="l" defTabSz="512064" rtl="0" eaLnBrk="1" latinLnBrk="0" hangingPunct="1">
        <a:defRPr sz="1000" kern="1200">
          <a:solidFill>
            <a:schemeClr val="tx1"/>
          </a:solidFill>
          <a:latin typeface="+mn-lt"/>
          <a:ea typeface="+mn-ea"/>
          <a:cs typeface="+mn-cs"/>
        </a:defRPr>
      </a:lvl2pPr>
      <a:lvl3pPr marL="512064" algn="l" defTabSz="512064" rtl="0" eaLnBrk="1" latinLnBrk="0" hangingPunct="1">
        <a:defRPr sz="1000" kern="1200">
          <a:solidFill>
            <a:schemeClr val="tx1"/>
          </a:solidFill>
          <a:latin typeface="+mn-lt"/>
          <a:ea typeface="+mn-ea"/>
          <a:cs typeface="+mn-cs"/>
        </a:defRPr>
      </a:lvl3pPr>
      <a:lvl4pPr marL="768096" algn="l" defTabSz="512064" rtl="0" eaLnBrk="1" latinLnBrk="0" hangingPunct="1">
        <a:defRPr sz="1000" kern="1200">
          <a:solidFill>
            <a:schemeClr val="tx1"/>
          </a:solidFill>
          <a:latin typeface="+mn-lt"/>
          <a:ea typeface="+mn-ea"/>
          <a:cs typeface="+mn-cs"/>
        </a:defRPr>
      </a:lvl4pPr>
      <a:lvl5pPr marL="1024128" algn="l" defTabSz="512064" rtl="0" eaLnBrk="1" latinLnBrk="0" hangingPunct="1">
        <a:defRPr sz="1000" kern="1200">
          <a:solidFill>
            <a:schemeClr val="tx1"/>
          </a:solidFill>
          <a:latin typeface="+mn-lt"/>
          <a:ea typeface="+mn-ea"/>
          <a:cs typeface="+mn-cs"/>
        </a:defRPr>
      </a:lvl5pPr>
      <a:lvl6pPr marL="1280160" algn="l" defTabSz="512064" rtl="0" eaLnBrk="1" latinLnBrk="0" hangingPunct="1">
        <a:defRPr sz="1000" kern="1200">
          <a:solidFill>
            <a:schemeClr val="tx1"/>
          </a:solidFill>
          <a:latin typeface="+mn-lt"/>
          <a:ea typeface="+mn-ea"/>
          <a:cs typeface="+mn-cs"/>
        </a:defRPr>
      </a:lvl6pPr>
      <a:lvl7pPr marL="1536192" algn="l" defTabSz="512064" rtl="0" eaLnBrk="1" latinLnBrk="0" hangingPunct="1">
        <a:defRPr sz="1000" kern="1200">
          <a:solidFill>
            <a:schemeClr val="tx1"/>
          </a:solidFill>
          <a:latin typeface="+mn-lt"/>
          <a:ea typeface="+mn-ea"/>
          <a:cs typeface="+mn-cs"/>
        </a:defRPr>
      </a:lvl7pPr>
      <a:lvl8pPr marL="1792224" algn="l" defTabSz="512064" rtl="0" eaLnBrk="1" latinLnBrk="0" hangingPunct="1">
        <a:defRPr sz="1000" kern="1200">
          <a:solidFill>
            <a:schemeClr val="tx1"/>
          </a:solidFill>
          <a:latin typeface="+mn-lt"/>
          <a:ea typeface="+mn-ea"/>
          <a:cs typeface="+mn-cs"/>
        </a:defRPr>
      </a:lvl8pPr>
      <a:lvl9pPr marL="2048256" algn="l" defTabSz="512064" rtl="0" eaLnBrk="1" latinLnBrk="0" hangingPunct="1">
        <a:defRPr sz="1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EF0801-7355-B84F-AA5E-FA91CF08E085}"/>
              </a:ext>
            </a:extLst>
          </p:cNvPr>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0F25211-F0D4-E94B-9F03-EBFEB535D41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E8FD81E-CC97-244E-B783-26996176AACF}"/>
              </a:ext>
            </a:extLst>
          </p:cNvPr>
          <p:cNvSpPr>
            <a:spLocks noGrp="1"/>
          </p:cNvSpPr>
          <p:nvPr>
            <p:ph type="dt" sz="half" idx="2"/>
          </p:nvPr>
        </p:nvSpPr>
        <p:spPr>
          <a:xfrm>
            <a:off x="628650" y="635638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F04C3A7A-AC44-E043-8A4A-E7605C8C95F5}" type="datetimeFigureOut">
              <a:rPr lang="en-US" smtClean="0">
                <a:solidFill>
                  <a:prstClr val="black">
                    <a:tint val="75000"/>
                  </a:prstClr>
                </a:solidFill>
              </a:rPr>
              <a:pPr defTabSz="914400"/>
              <a:t>10/26/2020</a:t>
            </a:fld>
            <a:endParaRPr lang="en-US">
              <a:solidFill>
                <a:prstClr val="black">
                  <a:tint val="75000"/>
                </a:prstClr>
              </a:solidFill>
            </a:endParaRPr>
          </a:p>
        </p:txBody>
      </p:sp>
      <p:sp>
        <p:nvSpPr>
          <p:cNvPr id="5" name="Footer Placeholder 4">
            <a:extLst>
              <a:ext uri="{FF2B5EF4-FFF2-40B4-BE49-F238E27FC236}">
                <a16:creationId xmlns:a16="http://schemas.microsoft.com/office/drawing/2014/main" id="{60AFBAFD-1ABC-CB44-A3A2-E6C7BE50987F}"/>
              </a:ext>
            </a:extLst>
          </p:cNvPr>
          <p:cNvSpPr>
            <a:spLocks noGrp="1"/>
          </p:cNvSpPr>
          <p:nvPr>
            <p:ph type="ftr" sz="quarter" idx="3"/>
          </p:nvPr>
        </p:nvSpPr>
        <p:spPr>
          <a:xfrm>
            <a:off x="3028950" y="635638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en-US">
              <a:solidFill>
                <a:prstClr val="black">
                  <a:tint val="75000"/>
                </a:prstClr>
              </a:solidFill>
            </a:endParaRPr>
          </a:p>
        </p:txBody>
      </p:sp>
      <p:sp>
        <p:nvSpPr>
          <p:cNvPr id="6" name="Slide Number Placeholder 5">
            <a:extLst>
              <a:ext uri="{FF2B5EF4-FFF2-40B4-BE49-F238E27FC236}">
                <a16:creationId xmlns:a16="http://schemas.microsoft.com/office/drawing/2014/main" id="{FBEEAECB-D433-A345-AA61-92F02BFD8D36}"/>
              </a:ext>
            </a:extLst>
          </p:cNvPr>
          <p:cNvSpPr>
            <a:spLocks noGrp="1"/>
          </p:cNvSpPr>
          <p:nvPr>
            <p:ph type="sldNum" sz="quarter" idx="4"/>
          </p:nvPr>
        </p:nvSpPr>
        <p:spPr>
          <a:xfrm>
            <a:off x="6457950" y="635638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9559C67A-65B9-5840-B5F6-98F1DB8A3858}" type="slidenum">
              <a:rPr lang="en-US" smtClean="0">
                <a:solidFill>
                  <a:prstClr val="black">
                    <a:tint val="75000"/>
                  </a:prstClr>
                </a:solidFill>
              </a:rPr>
              <a:pPr defTabSz="914400"/>
              <a:t>‹Nr.›</a:t>
            </a:fld>
            <a:endParaRPr lang="en-US">
              <a:solidFill>
                <a:prstClr val="black">
                  <a:tint val="75000"/>
                </a:prstClr>
              </a:solidFill>
            </a:endParaRPr>
          </a:p>
        </p:txBody>
      </p:sp>
    </p:spTree>
    <p:extLst>
      <p:ext uri="{BB962C8B-B14F-4D97-AF65-F5344CB8AC3E}">
        <p14:creationId xmlns:p14="http://schemas.microsoft.com/office/powerpoint/2010/main" val="256478751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10"/>
          <p:cNvSpPr txBox="1"/>
          <p:nvPr/>
        </p:nvSpPr>
        <p:spPr>
          <a:xfrm>
            <a:off x="323528" y="1716717"/>
            <a:ext cx="8640960" cy="2462213"/>
          </a:xfrm>
          <a:prstGeom prst="rect">
            <a:avLst/>
          </a:prstGeom>
        </p:spPr>
        <p:txBody>
          <a:bodyPr wrap="square" lIns="0" tIns="0" rIns="0" bIns="0" rtlCol="0" anchor="t">
            <a:spAutoFit/>
          </a:bodyPr>
          <a:lstStyle/>
          <a:p>
            <a:pPr algn="ctr"/>
            <a:r>
              <a:rPr lang="en-US" sz="4000" dirty="0"/>
              <a:t>The Potential of Churches as Agents for Justice and Peace in Africa </a:t>
            </a:r>
          </a:p>
          <a:p>
            <a:pPr algn="ctr"/>
            <a:r>
              <a:rPr lang="en-US" sz="4000" dirty="0"/>
              <a:t>– Some Observations – </a:t>
            </a:r>
          </a:p>
          <a:p>
            <a:pPr algn="ctr"/>
            <a:r>
              <a:rPr lang="en-US" sz="4000" dirty="0"/>
              <a:t>26th of October 2020</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76486" y="4857237"/>
            <a:ext cx="2295690" cy="2295690"/>
          </a:xfrm>
          <a:prstGeom prst="rect">
            <a:avLst/>
          </a:prstGeom>
        </p:spPr>
      </p:pic>
    </p:spTree>
    <p:extLst>
      <p:ext uri="{BB962C8B-B14F-4D97-AF65-F5344CB8AC3E}">
        <p14:creationId xmlns:p14="http://schemas.microsoft.com/office/powerpoint/2010/main" val="3447497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8BA16-1002-2A46-8F76-497C9C4A6F00}"/>
              </a:ext>
            </a:extLst>
          </p:cNvPr>
          <p:cNvSpPr>
            <a:spLocks noGrp="1"/>
          </p:cNvSpPr>
          <p:nvPr>
            <p:ph type="ctrTitle"/>
          </p:nvPr>
        </p:nvSpPr>
        <p:spPr>
          <a:xfrm>
            <a:off x="395537" y="22590"/>
            <a:ext cx="6048671" cy="970354"/>
          </a:xfrm>
        </p:spPr>
        <p:txBody>
          <a:bodyPr>
            <a:normAutofit/>
          </a:bodyPr>
          <a:lstStyle/>
          <a:p>
            <a:r>
              <a:rPr lang="en-US" b="1" dirty="0">
                <a:latin typeface="Garamond" panose="02020404030301010803" pitchFamily="18" charset="0"/>
              </a:rPr>
              <a:t>Table of content </a:t>
            </a:r>
          </a:p>
        </p:txBody>
      </p:sp>
      <p:sp>
        <p:nvSpPr>
          <p:cNvPr id="3" name="Subtitle 2">
            <a:extLst>
              <a:ext uri="{FF2B5EF4-FFF2-40B4-BE49-F238E27FC236}">
                <a16:creationId xmlns:a16="http://schemas.microsoft.com/office/drawing/2014/main" id="{AA39DB11-9B02-484B-A0A5-071AF054856E}"/>
              </a:ext>
            </a:extLst>
          </p:cNvPr>
          <p:cNvSpPr>
            <a:spLocks noGrp="1"/>
          </p:cNvSpPr>
          <p:nvPr>
            <p:ph type="subTitle" idx="1"/>
          </p:nvPr>
        </p:nvSpPr>
        <p:spPr>
          <a:xfrm>
            <a:off x="251520" y="826501"/>
            <a:ext cx="8640960" cy="5224950"/>
          </a:xfrm>
        </p:spPr>
        <p:txBody>
          <a:bodyPr>
            <a:noAutofit/>
          </a:bodyPr>
          <a:lstStyle/>
          <a:p>
            <a:pPr marL="742950" indent="-742950" algn="l">
              <a:lnSpc>
                <a:spcPct val="150000"/>
              </a:lnSpc>
              <a:buAutoNum type="arabicPeriod"/>
            </a:pPr>
            <a:r>
              <a:rPr lang="en-US" sz="4000" dirty="0">
                <a:latin typeface="Garamond" panose="02020404030301010803" pitchFamily="18" charset="0"/>
              </a:rPr>
              <a:t>Context of the churches’ engagement</a:t>
            </a:r>
          </a:p>
          <a:p>
            <a:pPr marL="742950" indent="-742950" algn="l">
              <a:lnSpc>
                <a:spcPct val="150000"/>
              </a:lnSpc>
              <a:buAutoNum type="arabicPeriod"/>
            </a:pPr>
            <a:r>
              <a:rPr lang="en-US" sz="4000" dirty="0">
                <a:latin typeface="Garamond" panose="02020404030301010803" pitchFamily="18" charset="0"/>
              </a:rPr>
              <a:t>Some recent efforts</a:t>
            </a:r>
          </a:p>
          <a:p>
            <a:pPr marL="742950" indent="-742950" algn="l">
              <a:lnSpc>
                <a:spcPct val="150000"/>
              </a:lnSpc>
              <a:buAutoNum type="arabicPeriod"/>
            </a:pPr>
            <a:r>
              <a:rPr lang="en-US" sz="4000" dirty="0">
                <a:latin typeface="Garamond" panose="02020404030301010803" pitchFamily="18" charset="0"/>
              </a:rPr>
              <a:t>Challenges</a:t>
            </a:r>
          </a:p>
          <a:p>
            <a:pPr marL="742950" indent="-742950" algn="l">
              <a:lnSpc>
                <a:spcPct val="150000"/>
              </a:lnSpc>
              <a:buAutoNum type="arabicPeriod"/>
            </a:pPr>
            <a:r>
              <a:rPr lang="en-US" sz="4000" dirty="0">
                <a:latin typeface="Garamond" panose="02020404030301010803" pitchFamily="18" charset="0"/>
              </a:rPr>
              <a:t>Opportunities</a:t>
            </a:r>
          </a:p>
          <a:p>
            <a:pPr marL="742950" indent="-742950" algn="l">
              <a:lnSpc>
                <a:spcPct val="150000"/>
              </a:lnSpc>
              <a:buAutoNum type="arabicPeriod"/>
            </a:pPr>
            <a:r>
              <a:rPr lang="en-US" sz="4000" dirty="0">
                <a:latin typeface="Garamond" panose="02020404030301010803" pitchFamily="18" charset="0"/>
              </a:rPr>
              <a:t>Concluding remarks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8224" y="-596434"/>
            <a:ext cx="2915816" cy="2825919"/>
          </a:xfrm>
          <a:prstGeom prst="rect">
            <a:avLst/>
          </a:prstGeom>
        </p:spPr>
      </p:pic>
    </p:spTree>
    <p:extLst>
      <p:ext uri="{BB962C8B-B14F-4D97-AF65-F5344CB8AC3E}">
        <p14:creationId xmlns:p14="http://schemas.microsoft.com/office/powerpoint/2010/main" val="3811707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8BA16-1002-2A46-8F76-497C9C4A6F00}"/>
              </a:ext>
            </a:extLst>
          </p:cNvPr>
          <p:cNvSpPr>
            <a:spLocks noGrp="1"/>
          </p:cNvSpPr>
          <p:nvPr>
            <p:ph type="ctrTitle"/>
          </p:nvPr>
        </p:nvSpPr>
        <p:spPr>
          <a:xfrm>
            <a:off x="18901" y="9755"/>
            <a:ext cx="9125099" cy="610933"/>
          </a:xfrm>
        </p:spPr>
        <p:txBody>
          <a:bodyPr>
            <a:normAutofit fontScale="90000"/>
          </a:bodyPr>
          <a:lstStyle/>
          <a:p>
            <a:r>
              <a:rPr lang="en-US" sz="4000" b="1" dirty="0">
                <a:latin typeface="Garamond" panose="02020404030301010803" pitchFamily="18" charset="0"/>
              </a:rPr>
              <a:t>Context</a:t>
            </a:r>
          </a:p>
        </p:txBody>
      </p:sp>
      <p:sp>
        <p:nvSpPr>
          <p:cNvPr id="3" name="Subtitle 2">
            <a:extLst>
              <a:ext uri="{FF2B5EF4-FFF2-40B4-BE49-F238E27FC236}">
                <a16:creationId xmlns:a16="http://schemas.microsoft.com/office/drawing/2014/main" id="{AA39DB11-9B02-484B-A0A5-071AF054856E}"/>
              </a:ext>
            </a:extLst>
          </p:cNvPr>
          <p:cNvSpPr>
            <a:spLocks noGrp="1"/>
          </p:cNvSpPr>
          <p:nvPr>
            <p:ph type="subTitle" idx="1"/>
          </p:nvPr>
        </p:nvSpPr>
        <p:spPr>
          <a:xfrm>
            <a:off x="251520" y="836712"/>
            <a:ext cx="8640960" cy="5904655"/>
          </a:xfrm>
        </p:spPr>
        <p:txBody>
          <a:bodyPr>
            <a:noAutofit/>
          </a:bodyPr>
          <a:lstStyle/>
          <a:p>
            <a:pPr marL="514350" indent="-514350" algn="l">
              <a:lnSpc>
                <a:spcPct val="100000"/>
              </a:lnSpc>
              <a:buFont typeface="+mj-lt"/>
              <a:buAutoNum type="arabicPeriod"/>
            </a:pPr>
            <a:r>
              <a:rPr lang="en-US" dirty="0">
                <a:latin typeface="Garamond" panose="02020404030301010803" pitchFamily="18" charset="0"/>
              </a:rPr>
              <a:t>Zimbabwe and the rest of Africa are going through a new wave of unrest due to the governments’ failure to meet the social, economic and political justice expectations of citizens</a:t>
            </a:r>
          </a:p>
          <a:p>
            <a:pPr marL="514350" indent="-514350" algn="l">
              <a:lnSpc>
                <a:spcPct val="100000"/>
              </a:lnSpc>
              <a:buFont typeface="+mj-lt"/>
              <a:buAutoNum type="arabicPeriod"/>
            </a:pPr>
            <a:r>
              <a:rPr lang="en-US" dirty="0">
                <a:latin typeface="Garamond" panose="02020404030301010803" pitchFamily="18" charset="0"/>
              </a:rPr>
              <a:t>There are too numerous examples of countries in the Sub Saharan region where election results are disputed, where the hand of the military is too involved in politics, where corrupt use of national resources and inconsistent economic policy, violent resolution of disputes are the order of the day.</a:t>
            </a:r>
          </a:p>
          <a:p>
            <a:pPr marL="514350" indent="-514350" algn="l">
              <a:lnSpc>
                <a:spcPct val="100000"/>
              </a:lnSpc>
              <a:buFont typeface="+mj-lt"/>
              <a:buAutoNum type="arabicPeriod"/>
            </a:pPr>
            <a:r>
              <a:rPr lang="en-US" dirty="0">
                <a:latin typeface="Garamond" panose="02020404030301010803" pitchFamily="18" charset="0"/>
              </a:rPr>
              <a:t>Zimbabwe is a typical example of an African country failing to fully transition from a colonial to a modern African democracy. It is currently struggling with severe humanitarian crises, mistrust and lack of confidence due to unresolved hurts of the past, exclusive failing economy characterized by rampart corruption, the failure to fully implement the constitution, and continued international isolation.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2320" y="-596433"/>
            <a:ext cx="2051720" cy="1988464"/>
          </a:xfrm>
          <a:prstGeom prst="rect">
            <a:avLst/>
          </a:prstGeom>
        </p:spPr>
      </p:pic>
    </p:spTree>
    <p:extLst>
      <p:ext uri="{BB962C8B-B14F-4D97-AF65-F5344CB8AC3E}">
        <p14:creationId xmlns:p14="http://schemas.microsoft.com/office/powerpoint/2010/main" val="342627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8BA16-1002-2A46-8F76-497C9C4A6F00}"/>
              </a:ext>
            </a:extLst>
          </p:cNvPr>
          <p:cNvSpPr>
            <a:spLocks noGrp="1"/>
          </p:cNvSpPr>
          <p:nvPr>
            <p:ph type="ctrTitle"/>
          </p:nvPr>
        </p:nvSpPr>
        <p:spPr>
          <a:xfrm>
            <a:off x="18901" y="9755"/>
            <a:ext cx="9125099" cy="610933"/>
          </a:xfrm>
        </p:spPr>
        <p:txBody>
          <a:bodyPr>
            <a:normAutofit fontScale="90000"/>
          </a:bodyPr>
          <a:lstStyle/>
          <a:p>
            <a:r>
              <a:rPr lang="en-US" sz="4000" b="1" dirty="0">
                <a:latin typeface="Garamond" panose="02020404030301010803" pitchFamily="18" charset="0"/>
              </a:rPr>
              <a:t>Varying orientations of church responses</a:t>
            </a:r>
          </a:p>
        </p:txBody>
      </p:sp>
      <p:sp>
        <p:nvSpPr>
          <p:cNvPr id="3" name="Subtitle 2">
            <a:extLst>
              <a:ext uri="{FF2B5EF4-FFF2-40B4-BE49-F238E27FC236}">
                <a16:creationId xmlns:a16="http://schemas.microsoft.com/office/drawing/2014/main" id="{AA39DB11-9B02-484B-A0A5-071AF054856E}"/>
              </a:ext>
            </a:extLst>
          </p:cNvPr>
          <p:cNvSpPr>
            <a:spLocks noGrp="1"/>
          </p:cNvSpPr>
          <p:nvPr>
            <p:ph type="subTitle" idx="1"/>
          </p:nvPr>
        </p:nvSpPr>
        <p:spPr>
          <a:xfrm>
            <a:off x="251520" y="651284"/>
            <a:ext cx="8640960" cy="6196961"/>
          </a:xfrm>
        </p:spPr>
        <p:txBody>
          <a:bodyPr>
            <a:noAutofit/>
          </a:bodyPr>
          <a:lstStyle/>
          <a:p>
            <a:pPr marL="0" lvl="1" algn="l">
              <a:lnSpc>
                <a:spcPct val="100000"/>
              </a:lnSpc>
              <a:spcBef>
                <a:spcPts val="0"/>
              </a:spcBef>
            </a:pPr>
            <a:r>
              <a:rPr lang="en-US" sz="2400" dirty="0">
                <a:latin typeface="Garamond" panose="02020404030301010803" pitchFamily="18" charset="0"/>
              </a:rPr>
              <a:t>Religious actors have had different interventions to respond to these multi-layered crises</a:t>
            </a:r>
          </a:p>
          <a:p>
            <a:pPr marL="0" lvl="1" algn="l">
              <a:lnSpc>
                <a:spcPct val="100000"/>
              </a:lnSpc>
              <a:spcBef>
                <a:spcPts val="0"/>
              </a:spcBef>
            </a:pPr>
            <a:r>
              <a:rPr lang="en-US" sz="2400" dirty="0">
                <a:latin typeface="Garamond" panose="02020404030301010803" pitchFamily="18" charset="0"/>
              </a:rPr>
              <a:t>a. </a:t>
            </a:r>
            <a:r>
              <a:rPr lang="en-US" sz="2400" b="1" dirty="0">
                <a:latin typeface="Garamond" panose="02020404030301010803" pitchFamily="18" charset="0"/>
              </a:rPr>
              <a:t>Active endorsement or legitimation of the status quo</a:t>
            </a:r>
          </a:p>
          <a:p>
            <a:pPr marL="0" lvl="1" algn="l">
              <a:lnSpc>
                <a:spcPct val="100000"/>
              </a:lnSpc>
              <a:spcBef>
                <a:spcPts val="0"/>
              </a:spcBef>
            </a:pPr>
            <a:r>
              <a:rPr lang="en-US" sz="2400" dirty="0">
                <a:latin typeface="Garamond" panose="02020404030301010803" pitchFamily="18" charset="0"/>
              </a:rPr>
              <a:t>— “governments are put in place by God”</a:t>
            </a:r>
          </a:p>
          <a:p>
            <a:pPr marL="0" lvl="1" algn="l">
              <a:lnSpc>
                <a:spcPct val="100000"/>
              </a:lnSpc>
              <a:spcBef>
                <a:spcPts val="0"/>
              </a:spcBef>
            </a:pPr>
            <a:r>
              <a:rPr lang="en-US" sz="2400" dirty="0">
                <a:latin typeface="Garamond" panose="02020404030301010803" pitchFamily="18" charset="0"/>
              </a:rPr>
              <a:t>— beneficiaries of the system</a:t>
            </a:r>
          </a:p>
          <a:p>
            <a:pPr marL="0" lvl="1" algn="l">
              <a:lnSpc>
                <a:spcPct val="100000"/>
              </a:lnSpc>
              <a:spcBef>
                <a:spcPts val="0"/>
              </a:spcBef>
            </a:pPr>
            <a:r>
              <a:rPr lang="en-US" sz="2400" dirty="0">
                <a:latin typeface="Garamond" panose="02020404030301010803" pitchFamily="18" charset="0"/>
              </a:rPr>
              <a:t>— fear—blackmailed</a:t>
            </a:r>
          </a:p>
          <a:p>
            <a:pPr marL="0" lvl="1" algn="l">
              <a:lnSpc>
                <a:spcPct val="100000"/>
              </a:lnSpc>
              <a:spcBef>
                <a:spcPts val="0"/>
              </a:spcBef>
            </a:pPr>
            <a:endParaRPr lang="en-US" sz="2400" dirty="0">
              <a:latin typeface="Garamond" panose="02020404030301010803" pitchFamily="18" charset="0"/>
            </a:endParaRPr>
          </a:p>
          <a:p>
            <a:pPr marL="0" lvl="1" algn="l">
              <a:lnSpc>
                <a:spcPct val="100000"/>
              </a:lnSpc>
              <a:spcBef>
                <a:spcPts val="0"/>
              </a:spcBef>
            </a:pPr>
            <a:r>
              <a:rPr lang="en-US" sz="2400" b="1" dirty="0">
                <a:latin typeface="Garamond" panose="02020404030301010803" pitchFamily="18" charset="0"/>
              </a:rPr>
              <a:t>b. Resignation and indifference</a:t>
            </a:r>
          </a:p>
          <a:p>
            <a:pPr marL="0" lvl="1" algn="l">
              <a:lnSpc>
                <a:spcPct val="100000"/>
              </a:lnSpc>
              <a:spcBef>
                <a:spcPts val="0"/>
              </a:spcBef>
            </a:pPr>
            <a:r>
              <a:rPr lang="en-US" sz="2400" dirty="0">
                <a:latin typeface="Garamond" panose="02020404030301010803" pitchFamily="18" charset="0"/>
              </a:rPr>
              <a:t>— “Separation of realms”</a:t>
            </a:r>
          </a:p>
          <a:p>
            <a:pPr marL="0" lvl="1" algn="l">
              <a:lnSpc>
                <a:spcPct val="100000"/>
              </a:lnSpc>
              <a:spcBef>
                <a:spcPts val="0"/>
              </a:spcBef>
            </a:pPr>
            <a:r>
              <a:rPr lang="en-US" sz="2400" dirty="0">
                <a:latin typeface="Garamond" panose="02020404030301010803" pitchFamily="18" charset="0"/>
              </a:rPr>
              <a:t>— “we must prepare people for heaven”</a:t>
            </a:r>
          </a:p>
          <a:p>
            <a:pPr marL="0" lvl="1" algn="l">
              <a:lnSpc>
                <a:spcPct val="100000"/>
              </a:lnSpc>
              <a:spcBef>
                <a:spcPts val="0"/>
              </a:spcBef>
            </a:pPr>
            <a:r>
              <a:rPr lang="en-US" sz="2400" dirty="0">
                <a:latin typeface="Garamond" panose="02020404030301010803" pitchFamily="18" charset="0"/>
              </a:rPr>
              <a:t>— “it is impossible to change anything from outside”</a:t>
            </a:r>
          </a:p>
          <a:p>
            <a:pPr marL="0" lvl="1" algn="l">
              <a:lnSpc>
                <a:spcPct val="100000"/>
              </a:lnSpc>
              <a:spcBef>
                <a:spcPts val="0"/>
              </a:spcBef>
            </a:pPr>
            <a:endParaRPr lang="en-US" sz="2400" dirty="0">
              <a:latin typeface="Garamond" panose="02020404030301010803" pitchFamily="18" charset="0"/>
            </a:endParaRPr>
          </a:p>
          <a:p>
            <a:pPr marL="0" lvl="1" algn="l">
              <a:lnSpc>
                <a:spcPct val="100000"/>
              </a:lnSpc>
              <a:spcBef>
                <a:spcPts val="0"/>
              </a:spcBef>
            </a:pPr>
            <a:r>
              <a:rPr lang="en-US" sz="2400" b="1" dirty="0">
                <a:latin typeface="Garamond" panose="02020404030301010803" pitchFamily="18" charset="0"/>
              </a:rPr>
              <a:t>c. Critical engagement—shaped by </a:t>
            </a:r>
          </a:p>
          <a:p>
            <a:pPr marL="0" lvl="1" algn="l">
              <a:lnSpc>
                <a:spcPct val="100000"/>
              </a:lnSpc>
              <a:spcBef>
                <a:spcPts val="0"/>
              </a:spcBef>
            </a:pPr>
            <a:r>
              <a:rPr lang="en-US" sz="2400" dirty="0">
                <a:latin typeface="Garamond" panose="02020404030301010803" pitchFamily="18" charset="0"/>
              </a:rPr>
              <a:t>— injunctions from scripture and theology</a:t>
            </a:r>
          </a:p>
          <a:p>
            <a:pPr marL="0" lvl="1" algn="l">
              <a:lnSpc>
                <a:spcPct val="100000"/>
              </a:lnSpc>
              <a:spcBef>
                <a:spcPts val="0"/>
              </a:spcBef>
            </a:pPr>
            <a:r>
              <a:rPr lang="en-US" sz="2400" dirty="0">
                <a:latin typeface="Garamond" panose="02020404030301010803" pitchFamily="18" charset="0"/>
              </a:rPr>
              <a:t>— Historical precedence</a:t>
            </a:r>
          </a:p>
          <a:p>
            <a:pPr marL="0" lvl="1" algn="l">
              <a:lnSpc>
                <a:spcPct val="100000"/>
              </a:lnSpc>
              <a:spcBef>
                <a:spcPts val="0"/>
              </a:spcBef>
            </a:pPr>
            <a:r>
              <a:rPr lang="en-US" sz="2400" dirty="0">
                <a:latin typeface="Garamond" panose="02020404030301010803" pitchFamily="18" charset="0"/>
              </a:rPr>
              <a:t>— commitment to the constitution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8344" y="5661248"/>
            <a:ext cx="1763688" cy="1591544"/>
          </a:xfrm>
          <a:prstGeom prst="rect">
            <a:avLst/>
          </a:prstGeom>
        </p:spPr>
      </p:pic>
    </p:spTree>
    <p:extLst>
      <p:ext uri="{BB962C8B-B14F-4D97-AF65-F5344CB8AC3E}">
        <p14:creationId xmlns:p14="http://schemas.microsoft.com/office/powerpoint/2010/main" val="3047522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8BA16-1002-2A46-8F76-497C9C4A6F00}"/>
              </a:ext>
            </a:extLst>
          </p:cNvPr>
          <p:cNvSpPr>
            <a:spLocks noGrp="1"/>
          </p:cNvSpPr>
          <p:nvPr>
            <p:ph type="ctrTitle"/>
          </p:nvPr>
        </p:nvSpPr>
        <p:spPr>
          <a:xfrm>
            <a:off x="251520" y="9755"/>
            <a:ext cx="8640960" cy="610933"/>
          </a:xfrm>
        </p:spPr>
        <p:txBody>
          <a:bodyPr>
            <a:normAutofit fontScale="90000"/>
          </a:bodyPr>
          <a:lstStyle/>
          <a:p>
            <a:r>
              <a:rPr lang="en-US" sz="4000" b="1" dirty="0">
                <a:latin typeface="Garamond" panose="02020404030301010803" pitchFamily="18" charset="0"/>
              </a:rPr>
              <a:t>Advantage of Churches’ engagement </a:t>
            </a:r>
          </a:p>
        </p:txBody>
      </p:sp>
      <p:sp>
        <p:nvSpPr>
          <p:cNvPr id="3" name="Subtitle 2">
            <a:extLst>
              <a:ext uri="{FF2B5EF4-FFF2-40B4-BE49-F238E27FC236}">
                <a16:creationId xmlns:a16="http://schemas.microsoft.com/office/drawing/2014/main" id="{AA39DB11-9B02-484B-A0A5-071AF054856E}"/>
              </a:ext>
            </a:extLst>
          </p:cNvPr>
          <p:cNvSpPr>
            <a:spLocks noGrp="1"/>
          </p:cNvSpPr>
          <p:nvPr>
            <p:ph type="subTitle" idx="1"/>
          </p:nvPr>
        </p:nvSpPr>
        <p:spPr>
          <a:xfrm>
            <a:off x="251520" y="836712"/>
            <a:ext cx="8640960" cy="5904655"/>
          </a:xfrm>
        </p:spPr>
        <p:txBody>
          <a:bodyPr>
            <a:noAutofit/>
          </a:bodyPr>
          <a:lstStyle/>
          <a:p>
            <a:pPr marL="0" lvl="1" algn="l">
              <a:lnSpc>
                <a:spcPct val="100000"/>
              </a:lnSpc>
              <a:spcBef>
                <a:spcPts val="0"/>
              </a:spcBef>
            </a:pPr>
            <a:r>
              <a:rPr lang="en-US" sz="2400" dirty="0">
                <a:latin typeface="Garamond" panose="02020404030301010803" pitchFamily="18" charset="0"/>
              </a:rPr>
              <a:t>Churches have advantage in engagement at the levels of local community, organized society and policy or political actors</a:t>
            </a:r>
          </a:p>
          <a:p>
            <a:pPr marL="0" lvl="1" algn="l">
              <a:lnSpc>
                <a:spcPct val="100000"/>
              </a:lnSpc>
              <a:spcBef>
                <a:spcPts val="0"/>
              </a:spcBef>
            </a:pPr>
            <a:endParaRPr lang="en-US" sz="2400" dirty="0">
              <a:latin typeface="Garamond" panose="02020404030301010803" pitchFamily="18" charset="0"/>
            </a:endParaRPr>
          </a:p>
          <a:p>
            <a:pPr marL="0" lvl="1" algn="l">
              <a:lnSpc>
                <a:spcPct val="100000"/>
              </a:lnSpc>
              <a:spcBef>
                <a:spcPts val="0"/>
              </a:spcBef>
            </a:pPr>
            <a:r>
              <a:rPr lang="en-US" sz="2400" dirty="0">
                <a:latin typeface="Garamond" panose="02020404030301010803" pitchFamily="18" charset="0"/>
              </a:rPr>
              <a:t>a. </a:t>
            </a:r>
            <a:r>
              <a:rPr lang="en-US" sz="2400" b="1" dirty="0">
                <a:latin typeface="Garamond" panose="02020404030301010803" pitchFamily="18" charset="0"/>
              </a:rPr>
              <a:t>Local or grassroot communities </a:t>
            </a:r>
          </a:p>
          <a:p>
            <a:pPr marL="0" lvl="1" algn="l">
              <a:lnSpc>
                <a:spcPct val="100000"/>
              </a:lnSpc>
              <a:spcBef>
                <a:spcPts val="0"/>
              </a:spcBef>
            </a:pPr>
            <a:r>
              <a:rPr lang="en-US" sz="2400" dirty="0">
                <a:latin typeface="Garamond" panose="02020404030301010803" pitchFamily="18" charset="0"/>
              </a:rPr>
              <a:t>— awakening a critical sense of double citizenship using familiar ideas, structures and rituals or practices</a:t>
            </a:r>
          </a:p>
          <a:p>
            <a:pPr marL="0" lvl="1" algn="l">
              <a:lnSpc>
                <a:spcPct val="100000"/>
              </a:lnSpc>
              <a:spcBef>
                <a:spcPts val="0"/>
              </a:spcBef>
            </a:pPr>
            <a:r>
              <a:rPr lang="en-US" sz="2400" dirty="0">
                <a:latin typeface="Garamond" panose="02020404030301010803" pitchFamily="18" charset="0"/>
              </a:rPr>
              <a:t>—safe space for local communities to deal with ‘sensitive issues’</a:t>
            </a:r>
          </a:p>
          <a:p>
            <a:pPr marL="0" lvl="1" algn="l">
              <a:lnSpc>
                <a:spcPct val="100000"/>
              </a:lnSpc>
              <a:spcBef>
                <a:spcPts val="0"/>
              </a:spcBef>
            </a:pPr>
            <a:endParaRPr lang="en-US" sz="2400" dirty="0">
              <a:latin typeface="Garamond" panose="02020404030301010803" pitchFamily="18" charset="0"/>
            </a:endParaRPr>
          </a:p>
          <a:p>
            <a:pPr marL="0" lvl="1" algn="l">
              <a:lnSpc>
                <a:spcPct val="100000"/>
              </a:lnSpc>
              <a:spcBef>
                <a:spcPts val="0"/>
              </a:spcBef>
            </a:pPr>
            <a:r>
              <a:rPr lang="en-US" sz="2400" b="1" dirty="0">
                <a:latin typeface="Garamond" panose="02020404030301010803" pitchFamily="18" charset="0"/>
              </a:rPr>
              <a:t>b. Organized society </a:t>
            </a:r>
          </a:p>
          <a:p>
            <a:pPr marL="0" lvl="1" algn="l">
              <a:lnSpc>
                <a:spcPct val="100000"/>
              </a:lnSpc>
              <a:spcBef>
                <a:spcPts val="0"/>
              </a:spcBef>
            </a:pPr>
            <a:r>
              <a:rPr lang="en-US" sz="2400" dirty="0">
                <a:latin typeface="Garamond" panose="02020404030301010803" pitchFamily="18" charset="0"/>
              </a:rPr>
              <a:t>— trusted as a convenor and a safe space for other CSOs</a:t>
            </a:r>
          </a:p>
          <a:p>
            <a:pPr marL="0" lvl="1" algn="l">
              <a:lnSpc>
                <a:spcPct val="100000"/>
              </a:lnSpc>
              <a:spcBef>
                <a:spcPts val="0"/>
              </a:spcBef>
            </a:pPr>
            <a:endParaRPr lang="en-US" sz="2400" dirty="0">
              <a:latin typeface="Garamond" panose="02020404030301010803" pitchFamily="18" charset="0"/>
            </a:endParaRPr>
          </a:p>
          <a:p>
            <a:pPr marL="0" lvl="1" algn="l">
              <a:lnSpc>
                <a:spcPct val="100000"/>
              </a:lnSpc>
              <a:spcBef>
                <a:spcPts val="0"/>
              </a:spcBef>
            </a:pPr>
            <a:r>
              <a:rPr lang="en-US" sz="2400" b="1" dirty="0">
                <a:latin typeface="Garamond" panose="02020404030301010803" pitchFamily="18" charset="0"/>
              </a:rPr>
              <a:t>c. Political level </a:t>
            </a:r>
          </a:p>
          <a:p>
            <a:pPr marL="0" lvl="1" algn="l">
              <a:lnSpc>
                <a:spcPct val="100000"/>
              </a:lnSpc>
              <a:spcBef>
                <a:spcPts val="0"/>
              </a:spcBef>
            </a:pPr>
            <a:r>
              <a:rPr lang="en-US" sz="2400" dirty="0">
                <a:latin typeface="Garamond" panose="02020404030301010803" pitchFamily="18" charset="0"/>
              </a:rPr>
              <a:t>— Political actors find it difficult to ignore what the church is saying as churches are trusted by citizens—duty bearers forced to act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8344" y="5661248"/>
            <a:ext cx="1763688" cy="1591544"/>
          </a:xfrm>
          <a:prstGeom prst="rect">
            <a:avLst/>
          </a:prstGeom>
        </p:spPr>
      </p:pic>
    </p:spTree>
    <p:extLst>
      <p:ext uri="{BB962C8B-B14F-4D97-AF65-F5344CB8AC3E}">
        <p14:creationId xmlns:p14="http://schemas.microsoft.com/office/powerpoint/2010/main" val="1816862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8BA16-1002-2A46-8F76-497C9C4A6F00}"/>
              </a:ext>
            </a:extLst>
          </p:cNvPr>
          <p:cNvSpPr>
            <a:spLocks noGrp="1"/>
          </p:cNvSpPr>
          <p:nvPr>
            <p:ph type="ctrTitle"/>
          </p:nvPr>
        </p:nvSpPr>
        <p:spPr>
          <a:xfrm>
            <a:off x="251520" y="9755"/>
            <a:ext cx="8640960" cy="610933"/>
          </a:xfrm>
        </p:spPr>
        <p:txBody>
          <a:bodyPr>
            <a:normAutofit fontScale="90000"/>
          </a:bodyPr>
          <a:lstStyle/>
          <a:p>
            <a:r>
              <a:rPr lang="en-US" sz="4000" b="1" dirty="0">
                <a:latin typeface="Garamond" panose="02020404030301010803" pitchFamily="18" charset="0"/>
              </a:rPr>
              <a:t>Disadvantage of Churches’ engagement </a:t>
            </a:r>
          </a:p>
        </p:txBody>
      </p:sp>
      <p:sp>
        <p:nvSpPr>
          <p:cNvPr id="3" name="Subtitle 2">
            <a:extLst>
              <a:ext uri="{FF2B5EF4-FFF2-40B4-BE49-F238E27FC236}">
                <a16:creationId xmlns:a16="http://schemas.microsoft.com/office/drawing/2014/main" id="{AA39DB11-9B02-484B-A0A5-071AF054856E}"/>
              </a:ext>
            </a:extLst>
          </p:cNvPr>
          <p:cNvSpPr>
            <a:spLocks noGrp="1"/>
          </p:cNvSpPr>
          <p:nvPr>
            <p:ph type="subTitle" idx="1"/>
          </p:nvPr>
        </p:nvSpPr>
        <p:spPr>
          <a:xfrm>
            <a:off x="107504" y="620688"/>
            <a:ext cx="8784976" cy="6227557"/>
          </a:xfrm>
        </p:spPr>
        <p:txBody>
          <a:bodyPr>
            <a:noAutofit/>
          </a:bodyPr>
          <a:lstStyle/>
          <a:p>
            <a:pPr marL="0" lvl="1" algn="l">
              <a:lnSpc>
                <a:spcPct val="100000"/>
              </a:lnSpc>
              <a:spcBef>
                <a:spcPts val="0"/>
              </a:spcBef>
            </a:pPr>
            <a:r>
              <a:rPr lang="en-US" sz="2400" dirty="0">
                <a:latin typeface="Garamond" panose="02020404030301010803" pitchFamily="18" charset="0"/>
              </a:rPr>
              <a:t>Churches have advantage in engagement at the levels of local community, organized society and policy or political actors</a:t>
            </a:r>
          </a:p>
          <a:p>
            <a:pPr marL="0" lvl="1" algn="l">
              <a:lnSpc>
                <a:spcPct val="100000"/>
              </a:lnSpc>
              <a:spcBef>
                <a:spcPts val="0"/>
              </a:spcBef>
            </a:pPr>
            <a:endParaRPr lang="en-US" sz="2400" dirty="0">
              <a:latin typeface="Garamond" panose="02020404030301010803" pitchFamily="18" charset="0"/>
            </a:endParaRPr>
          </a:p>
          <a:p>
            <a:pPr marL="0" lvl="1" algn="l">
              <a:lnSpc>
                <a:spcPct val="100000"/>
              </a:lnSpc>
              <a:spcBef>
                <a:spcPts val="0"/>
              </a:spcBef>
            </a:pPr>
            <a:r>
              <a:rPr lang="en-US" sz="2400" dirty="0">
                <a:latin typeface="Garamond" panose="02020404030301010803" pitchFamily="18" charset="0"/>
              </a:rPr>
              <a:t>a. </a:t>
            </a:r>
            <a:r>
              <a:rPr lang="en-US" sz="2400" b="1" dirty="0">
                <a:latin typeface="Garamond" panose="02020404030301010803" pitchFamily="18" charset="0"/>
              </a:rPr>
              <a:t>Local or grassroot communities </a:t>
            </a:r>
          </a:p>
          <a:p>
            <a:pPr marL="0" lvl="1" algn="l">
              <a:lnSpc>
                <a:spcPct val="100000"/>
              </a:lnSpc>
              <a:spcBef>
                <a:spcPts val="0"/>
              </a:spcBef>
            </a:pPr>
            <a:r>
              <a:rPr lang="en-US" sz="2400" dirty="0">
                <a:latin typeface="Garamond" panose="02020404030301010803" pitchFamily="18" charset="0"/>
              </a:rPr>
              <a:t>— Church ideas, structures and rituals or practices can be easily alienating</a:t>
            </a:r>
          </a:p>
          <a:p>
            <a:pPr marL="0" lvl="1" algn="l">
              <a:lnSpc>
                <a:spcPct val="100000"/>
              </a:lnSpc>
              <a:spcBef>
                <a:spcPts val="0"/>
              </a:spcBef>
            </a:pPr>
            <a:endParaRPr lang="en-US" sz="2400" dirty="0">
              <a:latin typeface="Garamond" panose="02020404030301010803" pitchFamily="18" charset="0"/>
            </a:endParaRPr>
          </a:p>
          <a:p>
            <a:pPr marL="0" lvl="1" algn="l">
              <a:lnSpc>
                <a:spcPct val="100000"/>
              </a:lnSpc>
              <a:spcBef>
                <a:spcPts val="0"/>
              </a:spcBef>
            </a:pPr>
            <a:r>
              <a:rPr lang="en-US" sz="2400" b="1" dirty="0">
                <a:latin typeface="Garamond" panose="02020404030301010803" pitchFamily="18" charset="0"/>
              </a:rPr>
              <a:t>b. Organized society </a:t>
            </a:r>
          </a:p>
          <a:p>
            <a:pPr marL="0" lvl="1" algn="l">
              <a:lnSpc>
                <a:spcPct val="100000"/>
              </a:lnSpc>
              <a:spcBef>
                <a:spcPts val="0"/>
              </a:spcBef>
            </a:pPr>
            <a:r>
              <a:rPr lang="en-US" sz="2400" dirty="0">
                <a:latin typeface="Garamond" panose="02020404030301010803" pitchFamily="18" charset="0"/>
              </a:rPr>
              <a:t>— competition for resources can make cooperation compromised</a:t>
            </a:r>
          </a:p>
          <a:p>
            <a:pPr marL="0" lvl="1" algn="l">
              <a:lnSpc>
                <a:spcPct val="100000"/>
              </a:lnSpc>
              <a:spcBef>
                <a:spcPts val="0"/>
              </a:spcBef>
            </a:pPr>
            <a:r>
              <a:rPr lang="en-US" sz="2400" dirty="0">
                <a:latin typeface="Garamond" panose="02020404030301010803" pitchFamily="18" charset="0"/>
              </a:rPr>
              <a:t>— association of the church with secular CSOs can weaken the ‘neutrality’ of the church </a:t>
            </a:r>
          </a:p>
          <a:p>
            <a:pPr marL="0" lvl="1" algn="l">
              <a:lnSpc>
                <a:spcPct val="100000"/>
              </a:lnSpc>
              <a:spcBef>
                <a:spcPts val="0"/>
              </a:spcBef>
            </a:pPr>
            <a:endParaRPr lang="en-US" sz="2400" dirty="0">
              <a:latin typeface="Garamond" panose="02020404030301010803" pitchFamily="18" charset="0"/>
            </a:endParaRPr>
          </a:p>
          <a:p>
            <a:pPr marL="0" lvl="1" algn="l">
              <a:lnSpc>
                <a:spcPct val="100000"/>
              </a:lnSpc>
              <a:spcBef>
                <a:spcPts val="0"/>
              </a:spcBef>
            </a:pPr>
            <a:r>
              <a:rPr lang="en-US" sz="2400" b="1" dirty="0">
                <a:latin typeface="Garamond" panose="02020404030301010803" pitchFamily="18" charset="0"/>
              </a:rPr>
              <a:t>c. Political level </a:t>
            </a:r>
          </a:p>
          <a:p>
            <a:pPr marL="0" lvl="1" algn="l">
              <a:lnSpc>
                <a:spcPct val="100000"/>
              </a:lnSpc>
              <a:spcBef>
                <a:spcPts val="0"/>
              </a:spcBef>
            </a:pPr>
            <a:r>
              <a:rPr lang="en-US" sz="2400" dirty="0">
                <a:latin typeface="Garamond" panose="02020404030301010803" pitchFamily="18" charset="0"/>
              </a:rPr>
              <a:t>— Political actors can set up competing church groupings and create divisions</a:t>
            </a:r>
          </a:p>
          <a:p>
            <a:pPr marL="0" lvl="1" algn="l">
              <a:lnSpc>
                <a:spcPct val="100000"/>
              </a:lnSpc>
              <a:spcBef>
                <a:spcPts val="0"/>
              </a:spcBef>
            </a:pPr>
            <a:r>
              <a:rPr lang="en-US" sz="2400" dirty="0">
                <a:latin typeface="Garamond" panose="02020404030301010803" pitchFamily="18" charset="0"/>
              </a:rPr>
              <a:t>— Political actors can tarnish the reputation of individual church leaders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96336" y="9755"/>
            <a:ext cx="1763688" cy="1591544"/>
          </a:xfrm>
          <a:prstGeom prst="rect">
            <a:avLst/>
          </a:prstGeom>
        </p:spPr>
      </p:pic>
    </p:spTree>
    <p:extLst>
      <p:ext uri="{BB962C8B-B14F-4D97-AF65-F5344CB8AC3E}">
        <p14:creationId xmlns:p14="http://schemas.microsoft.com/office/powerpoint/2010/main" val="4133777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8BA16-1002-2A46-8F76-497C9C4A6F00}"/>
              </a:ext>
            </a:extLst>
          </p:cNvPr>
          <p:cNvSpPr>
            <a:spLocks noGrp="1"/>
          </p:cNvSpPr>
          <p:nvPr>
            <p:ph type="ctrTitle"/>
          </p:nvPr>
        </p:nvSpPr>
        <p:spPr>
          <a:xfrm>
            <a:off x="251520" y="9755"/>
            <a:ext cx="8640960" cy="610933"/>
          </a:xfrm>
        </p:spPr>
        <p:txBody>
          <a:bodyPr>
            <a:normAutofit fontScale="90000"/>
          </a:bodyPr>
          <a:lstStyle/>
          <a:p>
            <a:r>
              <a:rPr lang="en-US" sz="4000" b="1" dirty="0">
                <a:latin typeface="Garamond" panose="02020404030301010803" pitchFamily="18" charset="0"/>
              </a:rPr>
              <a:t>Way forward</a:t>
            </a:r>
          </a:p>
        </p:txBody>
      </p:sp>
      <p:sp>
        <p:nvSpPr>
          <p:cNvPr id="3" name="Subtitle 2">
            <a:extLst>
              <a:ext uri="{FF2B5EF4-FFF2-40B4-BE49-F238E27FC236}">
                <a16:creationId xmlns:a16="http://schemas.microsoft.com/office/drawing/2014/main" id="{AA39DB11-9B02-484B-A0A5-071AF054856E}"/>
              </a:ext>
            </a:extLst>
          </p:cNvPr>
          <p:cNvSpPr>
            <a:spLocks noGrp="1"/>
          </p:cNvSpPr>
          <p:nvPr>
            <p:ph type="subTitle" idx="1"/>
          </p:nvPr>
        </p:nvSpPr>
        <p:spPr>
          <a:xfrm>
            <a:off x="238400" y="692696"/>
            <a:ext cx="8640960" cy="5904655"/>
          </a:xfrm>
        </p:spPr>
        <p:txBody>
          <a:bodyPr>
            <a:noAutofit/>
          </a:bodyPr>
          <a:lstStyle/>
          <a:p>
            <a:pPr marL="0" lvl="1" algn="l">
              <a:lnSpc>
                <a:spcPct val="100000"/>
              </a:lnSpc>
              <a:spcBef>
                <a:spcPts val="0"/>
              </a:spcBef>
            </a:pPr>
            <a:r>
              <a:rPr lang="en-US" sz="2800" dirty="0">
                <a:latin typeface="Garamond" panose="02020404030301010803" pitchFamily="18" charset="0"/>
              </a:rPr>
              <a:t>Churches and religion will continue to play a central role towards finding sustainable peace, justice and development in Africa and in Zimbabwe. To increase their effectiveness, churches will need:</a:t>
            </a:r>
          </a:p>
          <a:p>
            <a:pPr marL="0" lvl="1" algn="l">
              <a:lnSpc>
                <a:spcPct val="100000"/>
              </a:lnSpc>
              <a:spcBef>
                <a:spcPts val="0"/>
              </a:spcBef>
            </a:pPr>
            <a:endParaRPr lang="en-US" sz="2800" dirty="0">
              <a:latin typeface="Garamond" panose="02020404030301010803" pitchFamily="18" charset="0"/>
            </a:endParaRPr>
          </a:p>
          <a:p>
            <a:pPr lvl="1" indent="-457200" algn="l">
              <a:lnSpc>
                <a:spcPct val="150000"/>
              </a:lnSpc>
              <a:spcBef>
                <a:spcPts val="0"/>
              </a:spcBef>
              <a:buAutoNum type="alphaLcPeriod"/>
            </a:pPr>
            <a:r>
              <a:rPr lang="en-US" sz="2800" b="1" dirty="0">
                <a:latin typeface="Garamond" panose="02020404030301010803" pitchFamily="18" charset="0"/>
              </a:rPr>
              <a:t>Strong leadership, organizing and coordination capacity at congregational, community, regional and national levels </a:t>
            </a:r>
          </a:p>
          <a:p>
            <a:pPr lvl="1" indent="-457200" algn="l">
              <a:lnSpc>
                <a:spcPct val="150000"/>
              </a:lnSpc>
              <a:spcBef>
                <a:spcPts val="0"/>
              </a:spcBef>
              <a:buAutoNum type="alphaLcPeriod"/>
            </a:pPr>
            <a:r>
              <a:rPr lang="en-US" sz="2800" b="1" dirty="0">
                <a:latin typeface="Garamond" panose="02020404030301010803" pitchFamily="18" charset="0"/>
              </a:rPr>
              <a:t>Capacity for regional and international reach</a:t>
            </a:r>
          </a:p>
          <a:p>
            <a:pPr lvl="1" indent="-457200" algn="l">
              <a:lnSpc>
                <a:spcPct val="150000"/>
              </a:lnSpc>
              <a:spcBef>
                <a:spcPts val="0"/>
              </a:spcBef>
              <a:buFont typeface="Arial" panose="020B0604020202020204" pitchFamily="34" charset="0"/>
              <a:buAutoNum type="alphaLcPeriod"/>
            </a:pPr>
            <a:r>
              <a:rPr lang="en-US" sz="2800" b="1">
                <a:latin typeface="Garamond" panose="02020404030301010803" pitchFamily="18" charset="0"/>
              </a:rPr>
              <a:t>Flexible funding model</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8344" y="5661248"/>
            <a:ext cx="1763688" cy="1591544"/>
          </a:xfrm>
          <a:prstGeom prst="rect">
            <a:avLst/>
          </a:prstGeom>
        </p:spPr>
      </p:pic>
    </p:spTree>
    <p:extLst>
      <p:ext uri="{BB962C8B-B14F-4D97-AF65-F5344CB8AC3E}">
        <p14:creationId xmlns:p14="http://schemas.microsoft.com/office/powerpoint/2010/main" val="268906302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543</Words>
  <Application>Microsoft Office PowerPoint</Application>
  <PresentationFormat>Bildschirmpräsentation (4:3)</PresentationFormat>
  <Paragraphs>61</Paragraphs>
  <Slides>7</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7</vt:i4>
      </vt:variant>
    </vt:vector>
  </HeadingPairs>
  <TitlesOfParts>
    <vt:vector size="13" baseType="lpstr">
      <vt:lpstr>Arial</vt:lpstr>
      <vt:lpstr>Calibri</vt:lpstr>
      <vt:lpstr>Calibri Light</vt:lpstr>
      <vt:lpstr>Garamond</vt:lpstr>
      <vt:lpstr>1_Office Theme</vt:lpstr>
      <vt:lpstr>3_Office Theme</vt:lpstr>
      <vt:lpstr>PowerPoint-Präsentation</vt:lpstr>
      <vt:lpstr>Table of content </vt:lpstr>
      <vt:lpstr>Context</vt:lpstr>
      <vt:lpstr>Varying orientations of church responses</vt:lpstr>
      <vt:lpstr>Advantage of Churches’ engagement </vt:lpstr>
      <vt:lpstr>Disadvantage of Churches’ engagement </vt:lpstr>
      <vt:lpstr>Way forward</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ZNValley</dc:creator>
  <cp:lastModifiedBy>tim.kuschnerus</cp:lastModifiedBy>
  <cp:revision>56</cp:revision>
  <cp:lastPrinted>2020-10-26T14:09:39Z</cp:lastPrinted>
  <dcterms:created xsi:type="dcterms:W3CDTF">2019-12-19T16:40:39Z</dcterms:created>
  <dcterms:modified xsi:type="dcterms:W3CDTF">2020-10-26T14:10:39Z</dcterms:modified>
</cp:coreProperties>
</file>